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8.xml" ContentType="application/vnd.openxmlformats-officedocument.presentationml.tags+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12.xml" ContentType="application/vnd.openxmlformats-officedocument.presentationml.tags+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13.xml" ContentType="application/vnd.openxmlformats-officedocument.presentationml.tags+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tags/tag14.xml" ContentType="application/vnd.openxmlformats-officedocument.presentationml.tags+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72" r:id="rId12"/>
    <p:sldId id="275" r:id="rId13"/>
    <p:sldId id="274" r:id="rId14"/>
    <p:sldId id="273" r:id="rId15"/>
    <p:sldId id="264" r:id="rId16"/>
    <p:sldId id="265" r:id="rId17"/>
    <p:sldId id="266" r:id="rId18"/>
    <p:sldId id="267" r:id="rId19"/>
    <p:sldId id="268" r:id="rId20"/>
    <p:sldId id="269" r:id="rId21"/>
  </p:sldIdLst>
  <p:sldSz cx="12192000" cy="6858000"/>
  <p:notesSz cx="6858000" cy="9144000"/>
  <p:embeddedFontLst>
    <p:embeddedFont>
      <p:font typeface="Cascadia Mono" panose="020B0604020202020204" charset="0"/>
      <p:regular r:id="rId23"/>
      <p:bold r:id="rId24"/>
      <p:italic r:id="rId25"/>
      <p:boldItalic r:id="rId26"/>
    </p:embeddedFont>
    <p:embeddedFont>
      <p:font typeface="Century Gothic" panose="020B0502020202020204" pitchFamily="34" charset="0"/>
      <p:regular r:id="rId27"/>
      <p:bold r:id="rId28"/>
      <p:italic r:id="rId29"/>
      <p:boldItalic r:id="rId30"/>
    </p:embeddedFont>
    <p:embeddedFont>
      <p:font typeface="Lato" panose="020F0502020204030203" pitchFamily="34" charset="0"/>
      <p:regular r:id="rId31"/>
      <p:bold r:id="rId32"/>
      <p:italic r:id="rId33"/>
      <p:boldItalic r:id="rId34"/>
    </p:embeddedFont>
  </p:embeddedFontLst>
  <p:custDataLst>
    <p:tags r:id="rId35"/>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6"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1560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20" autoAdjust="0"/>
    <p:restoredTop sz="88196" autoAdjust="0"/>
  </p:normalViewPr>
  <p:slideViewPr>
    <p:cSldViewPr snapToGrid="0">
      <p:cViewPr varScale="1">
        <p:scale>
          <a:sx n="141" d="100"/>
          <a:sy n="141" d="100"/>
        </p:scale>
        <p:origin x="1362" y="12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font" Target="fonts/font1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gs" Target="tags/tag1.xml"/><Relationship Id="rId8" Type="http://schemas.openxmlformats.org/officeDocument/2006/relationships/slide" Target="slides/slide4.xml"/><Relationship Id="rId3" Type="http://schemas.openxmlformats.org/officeDocument/2006/relationships/customXml" Target="../customXml/item3.xml"/></Relationships>
</file>

<file path=ppt/diagrams/_rels/data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_rels/drawing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CD91F0-5857-40F7-B4AB-4A54BD8FA1EA}" type="doc">
      <dgm:prSet loTypeId="urn:microsoft.com/office/officeart/2016/7/layout/VerticalHollowActionList" loCatId="List" qsTypeId="urn:microsoft.com/office/officeart/2005/8/quickstyle/simple1" qsCatId="simple" csTypeId="urn:microsoft.com/office/officeart/2005/8/colors/accent6_5" csCatId="accent6" phldr="1"/>
      <dgm:spPr/>
      <dgm:t>
        <a:bodyPr/>
        <a:lstStyle/>
        <a:p>
          <a:endParaRPr lang="en-US"/>
        </a:p>
      </dgm:t>
    </dgm:pt>
    <dgm:pt modelId="{0E738B63-5047-4836-B0D6-C59EFB49E656}">
      <dgm:prSet/>
      <dgm:spPr/>
      <dgm:t>
        <a:bodyPr/>
        <a:lstStyle/>
        <a:p>
          <a:r>
            <a:rPr lang="en-US" dirty="0"/>
            <a:t>Validate</a:t>
          </a:r>
        </a:p>
      </dgm:t>
    </dgm:pt>
    <dgm:pt modelId="{DD9B938A-EB13-4C6F-892A-32EDF4B8F4CF}" type="parTrans" cxnId="{E5C82554-18A9-4A0C-BAB7-D33255D71C92}">
      <dgm:prSet/>
      <dgm:spPr/>
      <dgm:t>
        <a:bodyPr/>
        <a:lstStyle/>
        <a:p>
          <a:endParaRPr lang="en-US"/>
        </a:p>
      </dgm:t>
    </dgm:pt>
    <dgm:pt modelId="{36DF5525-5D24-4161-AACA-3463B18DEE1D}" type="sibTrans" cxnId="{E5C82554-18A9-4A0C-BAB7-D33255D71C92}">
      <dgm:prSet/>
      <dgm:spPr/>
      <dgm:t>
        <a:bodyPr/>
        <a:lstStyle/>
        <a:p>
          <a:endParaRPr lang="en-US"/>
        </a:p>
      </dgm:t>
    </dgm:pt>
    <dgm:pt modelId="{18379421-72E3-4DE2-AD79-CAD61093E811}">
      <dgm:prSet/>
      <dgm:spPr/>
      <dgm:t>
        <a:bodyPr/>
        <a:lstStyle/>
        <a:p>
          <a:pPr rtl="0"/>
          <a:r>
            <a:rPr lang="en-US" dirty="0"/>
            <a:t>Validate Input Data</a:t>
          </a:r>
          <a:r>
            <a:rPr lang="en-US" dirty="0">
              <a:latin typeface="Arial"/>
            </a:rPr>
            <a:t> </a:t>
          </a:r>
          <a:endParaRPr lang="en-US" dirty="0"/>
        </a:p>
      </dgm:t>
    </dgm:pt>
    <dgm:pt modelId="{FD8092A8-213C-40F9-82BF-5446D1EDCA81}" type="parTrans" cxnId="{EBF44609-A113-4471-917E-6652F2D910B4}">
      <dgm:prSet/>
      <dgm:spPr/>
      <dgm:t>
        <a:bodyPr/>
        <a:lstStyle/>
        <a:p>
          <a:endParaRPr lang="en-US"/>
        </a:p>
      </dgm:t>
    </dgm:pt>
    <dgm:pt modelId="{314DA49B-5286-4E29-AC5F-7B66FDBECF1B}" type="sibTrans" cxnId="{EBF44609-A113-4471-917E-6652F2D910B4}">
      <dgm:prSet/>
      <dgm:spPr/>
      <dgm:t>
        <a:bodyPr/>
        <a:lstStyle/>
        <a:p>
          <a:endParaRPr lang="en-US"/>
        </a:p>
      </dgm:t>
    </dgm:pt>
    <dgm:pt modelId="{CCF82BD5-5E28-49BA-A750-4C968DE9ED1A}">
      <dgm:prSet/>
      <dgm:spPr/>
      <dgm:t>
        <a:bodyPr/>
        <a:lstStyle/>
        <a:p>
          <a:pPr rtl="0"/>
          <a:r>
            <a:rPr lang="en-US" dirty="0"/>
            <a:t>STD-002-CPP – Data Value</a:t>
          </a:r>
        </a:p>
      </dgm:t>
    </dgm:pt>
    <dgm:pt modelId="{3673CA86-17CA-47AD-B285-47075F40148F}" type="parTrans" cxnId="{BDB464F7-4C87-4E1C-BD1F-784CE6FBA7EF}">
      <dgm:prSet/>
      <dgm:spPr/>
      <dgm:t>
        <a:bodyPr/>
        <a:lstStyle/>
        <a:p>
          <a:endParaRPr lang="en-US"/>
        </a:p>
      </dgm:t>
    </dgm:pt>
    <dgm:pt modelId="{1F6870D8-3995-461E-A49F-3B9A9773AE12}" type="sibTrans" cxnId="{BDB464F7-4C87-4E1C-BD1F-784CE6FBA7EF}">
      <dgm:prSet/>
      <dgm:spPr/>
      <dgm:t>
        <a:bodyPr/>
        <a:lstStyle/>
        <a:p>
          <a:endParaRPr lang="en-US"/>
        </a:p>
      </dgm:t>
    </dgm:pt>
    <dgm:pt modelId="{E2B3F60C-C411-4F33-ACD5-03B5015AB345}">
      <dgm:prSet/>
      <dgm:spPr/>
      <dgm:t>
        <a:bodyPr/>
        <a:lstStyle/>
        <a:p>
          <a:r>
            <a:rPr lang="en-US" dirty="0"/>
            <a:t>STD-003-CPP – String Correctness</a:t>
          </a:r>
        </a:p>
      </dgm:t>
    </dgm:pt>
    <dgm:pt modelId="{16669F40-7E32-44A7-902B-272BFC8327BD}" type="parTrans" cxnId="{D40193AF-FB81-4B58-AD98-EDDD674DACE8}">
      <dgm:prSet/>
      <dgm:spPr/>
      <dgm:t>
        <a:bodyPr/>
        <a:lstStyle/>
        <a:p>
          <a:endParaRPr lang="en-US"/>
        </a:p>
      </dgm:t>
    </dgm:pt>
    <dgm:pt modelId="{CBBA4DDD-3D1D-473B-AE91-2BA7C8558EDD}" type="sibTrans" cxnId="{D40193AF-FB81-4B58-AD98-EDDD674DACE8}">
      <dgm:prSet/>
      <dgm:spPr/>
      <dgm:t>
        <a:bodyPr/>
        <a:lstStyle/>
        <a:p>
          <a:endParaRPr lang="en-US"/>
        </a:p>
      </dgm:t>
    </dgm:pt>
    <dgm:pt modelId="{321F2B4E-8D71-442D-A699-9D51610B64EB}">
      <dgm:prSet/>
      <dgm:spPr/>
      <dgm:t>
        <a:bodyPr/>
        <a:lstStyle/>
        <a:p>
          <a:r>
            <a:rPr lang="en-US" dirty="0"/>
            <a:t>STD-004-CPP – SQL Injection</a:t>
          </a:r>
        </a:p>
      </dgm:t>
    </dgm:pt>
    <dgm:pt modelId="{DBD7B937-65E7-4F5F-8644-9D6A9726CBA1}" type="parTrans" cxnId="{F4DC07D6-734A-43BD-8F16-E2A477CD89AA}">
      <dgm:prSet/>
      <dgm:spPr/>
      <dgm:t>
        <a:bodyPr/>
        <a:lstStyle/>
        <a:p>
          <a:endParaRPr lang="en-US"/>
        </a:p>
      </dgm:t>
    </dgm:pt>
    <dgm:pt modelId="{B9831DE4-ECED-4F07-BFC1-7F27D4CCCC6B}" type="sibTrans" cxnId="{F4DC07D6-734A-43BD-8F16-E2A477CD89AA}">
      <dgm:prSet/>
      <dgm:spPr/>
      <dgm:t>
        <a:bodyPr/>
        <a:lstStyle/>
        <a:p>
          <a:endParaRPr lang="en-US"/>
        </a:p>
      </dgm:t>
    </dgm:pt>
    <dgm:pt modelId="{A7D6A3B3-4C83-4C48-B00F-0157EF007BBD}">
      <dgm:prSet/>
      <dgm:spPr/>
      <dgm:t>
        <a:bodyPr/>
        <a:lstStyle/>
        <a:p>
          <a:r>
            <a:rPr lang="en-US" dirty="0"/>
            <a:t>Heed</a:t>
          </a:r>
        </a:p>
      </dgm:t>
    </dgm:pt>
    <dgm:pt modelId="{0ABECAB1-FBD4-4421-A21C-36BCE7C90E06}" type="parTrans" cxnId="{C50C827B-9481-49B8-8ACE-524877547D46}">
      <dgm:prSet/>
      <dgm:spPr/>
      <dgm:t>
        <a:bodyPr/>
        <a:lstStyle/>
        <a:p>
          <a:endParaRPr lang="en-US"/>
        </a:p>
      </dgm:t>
    </dgm:pt>
    <dgm:pt modelId="{3E9DC1ED-C156-41DA-B506-F089CFC1AC2B}" type="sibTrans" cxnId="{C50C827B-9481-49B8-8ACE-524877547D46}">
      <dgm:prSet/>
      <dgm:spPr/>
      <dgm:t>
        <a:bodyPr/>
        <a:lstStyle/>
        <a:p>
          <a:endParaRPr lang="en-US"/>
        </a:p>
      </dgm:t>
    </dgm:pt>
    <dgm:pt modelId="{F9C91D1B-928A-4254-B3D0-D41D5BDB6539}">
      <dgm:prSet/>
      <dgm:spPr/>
      <dgm:t>
        <a:bodyPr/>
        <a:lstStyle/>
        <a:p>
          <a:r>
            <a:rPr lang="en-US" dirty="0"/>
            <a:t>Heed Compiler Warnings</a:t>
          </a:r>
        </a:p>
      </dgm:t>
    </dgm:pt>
    <dgm:pt modelId="{F9235F08-C75A-406C-8E5F-6814AB4E38FD}" type="parTrans" cxnId="{06CBF7A1-B05F-409B-8C98-1E3A2A11FCD9}">
      <dgm:prSet/>
      <dgm:spPr/>
      <dgm:t>
        <a:bodyPr/>
        <a:lstStyle/>
        <a:p>
          <a:endParaRPr lang="en-US"/>
        </a:p>
      </dgm:t>
    </dgm:pt>
    <dgm:pt modelId="{E078D2FB-6ADC-4C11-93F2-63C3067D37A3}" type="sibTrans" cxnId="{06CBF7A1-B05F-409B-8C98-1E3A2A11FCD9}">
      <dgm:prSet/>
      <dgm:spPr/>
      <dgm:t>
        <a:bodyPr/>
        <a:lstStyle/>
        <a:p>
          <a:endParaRPr lang="en-US"/>
        </a:p>
      </dgm:t>
    </dgm:pt>
    <dgm:pt modelId="{155508D4-6C08-41D2-83FC-CE6DC1CB9DF0}">
      <dgm:prSet/>
      <dgm:spPr/>
      <dgm:t>
        <a:bodyPr/>
        <a:lstStyle/>
        <a:p>
          <a:r>
            <a:rPr lang="en-US" dirty="0"/>
            <a:t>STD-001-CPP – Data Type</a:t>
          </a:r>
        </a:p>
      </dgm:t>
    </dgm:pt>
    <dgm:pt modelId="{1DE0E4D2-0DEA-4882-AA1A-1244260F6772}" type="parTrans" cxnId="{9B156A8A-CD75-4E3B-B444-73677C8906CD}">
      <dgm:prSet/>
      <dgm:spPr/>
      <dgm:t>
        <a:bodyPr/>
        <a:lstStyle/>
        <a:p>
          <a:endParaRPr lang="en-US"/>
        </a:p>
      </dgm:t>
    </dgm:pt>
    <dgm:pt modelId="{0D84082A-4395-48D4-8101-AAEF09B0DB12}" type="sibTrans" cxnId="{9B156A8A-CD75-4E3B-B444-73677C8906CD}">
      <dgm:prSet/>
      <dgm:spPr/>
      <dgm:t>
        <a:bodyPr/>
        <a:lstStyle/>
        <a:p>
          <a:endParaRPr lang="en-US"/>
        </a:p>
      </dgm:t>
    </dgm:pt>
    <dgm:pt modelId="{4B6C9FC7-9835-4D11-AF3D-5EC6B94ED433}">
      <dgm:prSet/>
      <dgm:spPr/>
      <dgm:t>
        <a:bodyPr/>
        <a:lstStyle/>
        <a:p>
          <a:r>
            <a:rPr lang="en-US" dirty="0"/>
            <a:t>STD-008-CPP – Memory Protection</a:t>
          </a:r>
        </a:p>
      </dgm:t>
    </dgm:pt>
    <dgm:pt modelId="{FC48AE40-7EE8-43D7-8400-4DE908567BEF}" type="parTrans" cxnId="{FA0046EF-1D82-4C19-B520-1B26E4BE2FA4}">
      <dgm:prSet/>
      <dgm:spPr/>
      <dgm:t>
        <a:bodyPr/>
        <a:lstStyle/>
        <a:p>
          <a:endParaRPr lang="en-US"/>
        </a:p>
      </dgm:t>
    </dgm:pt>
    <dgm:pt modelId="{EFE3AAA2-AC0B-4822-B9B5-29E74C084C4C}" type="sibTrans" cxnId="{FA0046EF-1D82-4C19-B520-1B26E4BE2FA4}">
      <dgm:prSet/>
      <dgm:spPr/>
      <dgm:t>
        <a:bodyPr/>
        <a:lstStyle/>
        <a:p>
          <a:endParaRPr lang="en-US"/>
        </a:p>
      </dgm:t>
    </dgm:pt>
    <dgm:pt modelId="{3609D3A4-9A1F-48F2-9F86-6C63B6F8AE46}">
      <dgm:prSet/>
      <dgm:spPr/>
      <dgm:t>
        <a:bodyPr/>
        <a:lstStyle/>
        <a:p>
          <a:r>
            <a:rPr lang="en-US" dirty="0"/>
            <a:t>Architect and Design</a:t>
          </a:r>
        </a:p>
      </dgm:t>
    </dgm:pt>
    <dgm:pt modelId="{713C53A3-5776-4EFC-9FCE-194C37FA9440}" type="parTrans" cxnId="{8703E7E2-A249-4A67-99AE-8018460538E1}">
      <dgm:prSet/>
      <dgm:spPr/>
      <dgm:t>
        <a:bodyPr/>
        <a:lstStyle/>
        <a:p>
          <a:endParaRPr lang="en-US"/>
        </a:p>
      </dgm:t>
    </dgm:pt>
    <dgm:pt modelId="{7EA46E67-A570-4489-B2CF-5C8CB4DC2EE2}" type="sibTrans" cxnId="{8703E7E2-A249-4A67-99AE-8018460538E1}">
      <dgm:prSet/>
      <dgm:spPr/>
      <dgm:t>
        <a:bodyPr/>
        <a:lstStyle/>
        <a:p>
          <a:endParaRPr lang="en-US"/>
        </a:p>
      </dgm:t>
    </dgm:pt>
    <dgm:pt modelId="{10C81970-2FDE-47BA-8061-81A6A3C86B91}">
      <dgm:prSet/>
      <dgm:spPr/>
      <dgm:t>
        <a:bodyPr/>
        <a:lstStyle/>
        <a:p>
          <a:r>
            <a:rPr lang="en-US" dirty="0"/>
            <a:t>Architect and Design for Security Policies</a:t>
          </a:r>
        </a:p>
      </dgm:t>
    </dgm:pt>
    <dgm:pt modelId="{C88ECB73-0D84-4FDE-B456-9901497D145A}" type="parTrans" cxnId="{F768CF6A-5D09-4EEB-BED0-0E27C7A52257}">
      <dgm:prSet/>
      <dgm:spPr/>
      <dgm:t>
        <a:bodyPr/>
        <a:lstStyle/>
        <a:p>
          <a:endParaRPr lang="en-US"/>
        </a:p>
      </dgm:t>
    </dgm:pt>
    <dgm:pt modelId="{F6B99F2C-F701-436A-AAA6-CA5E74AB5330}" type="sibTrans" cxnId="{F768CF6A-5D09-4EEB-BED0-0E27C7A52257}">
      <dgm:prSet/>
      <dgm:spPr/>
      <dgm:t>
        <a:bodyPr/>
        <a:lstStyle/>
        <a:p>
          <a:endParaRPr lang="en-US"/>
        </a:p>
      </dgm:t>
    </dgm:pt>
    <dgm:pt modelId="{1635CC6B-2D80-44D2-AF25-F3FCE7EB557B}">
      <dgm:prSet/>
      <dgm:spPr/>
      <dgm:t>
        <a:bodyPr/>
        <a:lstStyle/>
        <a:p>
          <a:r>
            <a:rPr lang="en-US" dirty="0"/>
            <a:t>STD-005-CPP – Memory Protection</a:t>
          </a:r>
        </a:p>
      </dgm:t>
    </dgm:pt>
    <dgm:pt modelId="{B5199DA4-C589-4C1A-8AA2-A01A630D8BAC}" type="parTrans" cxnId="{ED5408C0-36FB-4A00-AED9-29983CB02B84}">
      <dgm:prSet/>
      <dgm:spPr/>
      <dgm:t>
        <a:bodyPr/>
        <a:lstStyle/>
        <a:p>
          <a:endParaRPr lang="en-US"/>
        </a:p>
      </dgm:t>
    </dgm:pt>
    <dgm:pt modelId="{FCBF99CA-11FE-4949-9F19-92FE7D44D743}" type="sibTrans" cxnId="{ED5408C0-36FB-4A00-AED9-29983CB02B84}">
      <dgm:prSet/>
      <dgm:spPr/>
      <dgm:t>
        <a:bodyPr/>
        <a:lstStyle/>
        <a:p>
          <a:endParaRPr lang="en-US"/>
        </a:p>
      </dgm:t>
    </dgm:pt>
    <dgm:pt modelId="{81019A35-F11B-46B6-B1B3-EC2F2EAD0879}">
      <dgm:prSet/>
      <dgm:spPr/>
      <dgm:t>
        <a:bodyPr/>
        <a:lstStyle/>
        <a:p>
          <a:r>
            <a:rPr lang="en-US" dirty="0"/>
            <a:t>Keep</a:t>
          </a:r>
        </a:p>
      </dgm:t>
    </dgm:pt>
    <dgm:pt modelId="{74596D0E-A7F6-4CBB-A17D-81B7C45F4335}" type="parTrans" cxnId="{096E1352-65A0-4DE8-BD4F-5C61079F3EC9}">
      <dgm:prSet/>
      <dgm:spPr/>
      <dgm:t>
        <a:bodyPr/>
        <a:lstStyle/>
        <a:p>
          <a:endParaRPr lang="en-US"/>
        </a:p>
      </dgm:t>
    </dgm:pt>
    <dgm:pt modelId="{2C5569B0-0EEF-4B64-8A88-DD099A867E6D}" type="sibTrans" cxnId="{096E1352-65A0-4DE8-BD4F-5C61079F3EC9}">
      <dgm:prSet/>
      <dgm:spPr/>
      <dgm:t>
        <a:bodyPr/>
        <a:lstStyle/>
        <a:p>
          <a:endParaRPr lang="en-US"/>
        </a:p>
      </dgm:t>
    </dgm:pt>
    <dgm:pt modelId="{EA9AD978-CC6F-458E-ADDD-4846FF4BA51D}">
      <dgm:prSet/>
      <dgm:spPr/>
      <dgm:t>
        <a:bodyPr/>
        <a:lstStyle/>
        <a:p>
          <a:r>
            <a:rPr lang="en-US" dirty="0"/>
            <a:t>Keep it Simple</a:t>
          </a:r>
        </a:p>
      </dgm:t>
    </dgm:pt>
    <dgm:pt modelId="{4B8A13F3-93B6-41FF-B437-18ECE46A296D}" type="parTrans" cxnId="{9F279F83-337E-42F7-BBFB-4E8D3ABBC183}">
      <dgm:prSet/>
      <dgm:spPr/>
      <dgm:t>
        <a:bodyPr/>
        <a:lstStyle/>
        <a:p>
          <a:endParaRPr lang="en-US"/>
        </a:p>
      </dgm:t>
    </dgm:pt>
    <dgm:pt modelId="{64B0C586-9DCE-4336-A1A6-459998F13FDC}" type="sibTrans" cxnId="{9F279F83-337E-42F7-BBFB-4E8D3ABBC183}">
      <dgm:prSet/>
      <dgm:spPr/>
      <dgm:t>
        <a:bodyPr/>
        <a:lstStyle/>
        <a:p>
          <a:endParaRPr lang="en-US"/>
        </a:p>
      </dgm:t>
    </dgm:pt>
    <dgm:pt modelId="{7EC3C4A9-270A-4D9A-BDE8-52CC63A32EA1}">
      <dgm:prSet/>
      <dgm:spPr/>
      <dgm:t>
        <a:bodyPr/>
        <a:lstStyle/>
        <a:p>
          <a:r>
            <a:rPr lang="en-US" dirty="0"/>
            <a:t>STD-010-CPP – Environment</a:t>
          </a:r>
        </a:p>
      </dgm:t>
    </dgm:pt>
    <dgm:pt modelId="{033A6F88-3C11-48AC-A170-FF6851F1D360}" type="parTrans" cxnId="{4281E552-209F-4023-8298-FA94B311CE45}">
      <dgm:prSet/>
      <dgm:spPr/>
      <dgm:t>
        <a:bodyPr/>
        <a:lstStyle/>
        <a:p>
          <a:endParaRPr lang="en-US"/>
        </a:p>
      </dgm:t>
    </dgm:pt>
    <dgm:pt modelId="{2DE89854-7B40-4517-B12C-C70808742C01}" type="sibTrans" cxnId="{4281E552-209F-4023-8298-FA94B311CE45}">
      <dgm:prSet/>
      <dgm:spPr/>
      <dgm:t>
        <a:bodyPr/>
        <a:lstStyle/>
        <a:p>
          <a:endParaRPr lang="en-US"/>
        </a:p>
      </dgm:t>
    </dgm:pt>
    <dgm:pt modelId="{EB097380-ABAF-490A-89B3-FDC300B3E3C0}">
      <dgm:prSet/>
      <dgm:spPr/>
      <dgm:t>
        <a:bodyPr/>
        <a:lstStyle/>
        <a:p>
          <a:r>
            <a:rPr lang="en-US" dirty="0"/>
            <a:t>Default</a:t>
          </a:r>
        </a:p>
      </dgm:t>
    </dgm:pt>
    <dgm:pt modelId="{77E0B689-782F-4873-B058-F47E8E4B5F90}" type="parTrans" cxnId="{6B601546-8E22-4C0E-9FB5-9BEB6897D3DD}">
      <dgm:prSet/>
      <dgm:spPr/>
      <dgm:t>
        <a:bodyPr/>
        <a:lstStyle/>
        <a:p>
          <a:endParaRPr lang="en-US"/>
        </a:p>
      </dgm:t>
    </dgm:pt>
    <dgm:pt modelId="{6216A088-EB2E-45B0-AF84-FD840C8345AF}" type="sibTrans" cxnId="{6B601546-8E22-4C0E-9FB5-9BEB6897D3DD}">
      <dgm:prSet/>
      <dgm:spPr/>
      <dgm:t>
        <a:bodyPr/>
        <a:lstStyle/>
        <a:p>
          <a:endParaRPr lang="en-US"/>
        </a:p>
      </dgm:t>
    </dgm:pt>
    <dgm:pt modelId="{3340CC4A-DD1D-4B29-B542-36DFB46FB4E5}">
      <dgm:prSet/>
      <dgm:spPr/>
      <dgm:t>
        <a:bodyPr/>
        <a:lstStyle/>
        <a:p>
          <a:r>
            <a:rPr lang="en-US" dirty="0"/>
            <a:t>Default Deny</a:t>
          </a:r>
        </a:p>
      </dgm:t>
    </dgm:pt>
    <dgm:pt modelId="{5C2FBC83-9721-4F76-B3EC-F0E8F06BDBFD}" type="parTrans" cxnId="{763BC041-E52C-45E3-B831-D03F25E18194}">
      <dgm:prSet/>
      <dgm:spPr/>
      <dgm:t>
        <a:bodyPr/>
        <a:lstStyle/>
        <a:p>
          <a:endParaRPr lang="en-US"/>
        </a:p>
      </dgm:t>
    </dgm:pt>
    <dgm:pt modelId="{E384DF97-083B-4AB4-873C-ED41A209F609}" type="sibTrans" cxnId="{763BC041-E52C-45E3-B831-D03F25E18194}">
      <dgm:prSet/>
      <dgm:spPr/>
      <dgm:t>
        <a:bodyPr/>
        <a:lstStyle/>
        <a:p>
          <a:endParaRPr lang="en-US"/>
        </a:p>
      </dgm:t>
    </dgm:pt>
    <dgm:pt modelId="{D762A4DD-3F78-435C-A232-AE35DBA83CFB}">
      <dgm:prSet/>
      <dgm:spPr/>
      <dgm:t>
        <a:bodyPr/>
        <a:lstStyle/>
        <a:p>
          <a:r>
            <a:rPr lang="en-US" dirty="0"/>
            <a:t>STD-010-CPP – Environment</a:t>
          </a:r>
        </a:p>
      </dgm:t>
    </dgm:pt>
    <dgm:pt modelId="{51A48FF6-7FF0-45D2-BE08-C6372D7FBDB8}" type="parTrans" cxnId="{70E30CAD-1D83-4586-BBF3-42104A89F416}">
      <dgm:prSet/>
      <dgm:spPr/>
      <dgm:t>
        <a:bodyPr/>
        <a:lstStyle/>
        <a:p>
          <a:endParaRPr lang="en-US"/>
        </a:p>
      </dgm:t>
    </dgm:pt>
    <dgm:pt modelId="{F2923552-D8D1-41DB-87D0-8EF51227916E}" type="sibTrans" cxnId="{70E30CAD-1D83-4586-BBF3-42104A89F416}">
      <dgm:prSet/>
      <dgm:spPr/>
      <dgm:t>
        <a:bodyPr/>
        <a:lstStyle/>
        <a:p>
          <a:endParaRPr lang="en-US"/>
        </a:p>
      </dgm:t>
    </dgm:pt>
    <dgm:pt modelId="{213679C1-60A7-401C-856A-1E31D95A0FF8}">
      <dgm:prSet/>
      <dgm:spPr/>
      <dgm:t>
        <a:bodyPr/>
        <a:lstStyle/>
        <a:p>
          <a:r>
            <a:rPr lang="en-US" dirty="0"/>
            <a:t>Adhere</a:t>
          </a:r>
        </a:p>
      </dgm:t>
    </dgm:pt>
    <dgm:pt modelId="{1F4F7AAD-48F8-4B81-B62D-C76EC946B42D}" type="parTrans" cxnId="{1A6E280B-E76D-4F26-88BC-B8F27E24EBCB}">
      <dgm:prSet/>
      <dgm:spPr/>
      <dgm:t>
        <a:bodyPr/>
        <a:lstStyle/>
        <a:p>
          <a:endParaRPr lang="en-US"/>
        </a:p>
      </dgm:t>
    </dgm:pt>
    <dgm:pt modelId="{964DD410-18DB-4033-9583-28F4D1441349}" type="sibTrans" cxnId="{1A6E280B-E76D-4F26-88BC-B8F27E24EBCB}">
      <dgm:prSet/>
      <dgm:spPr/>
      <dgm:t>
        <a:bodyPr/>
        <a:lstStyle/>
        <a:p>
          <a:endParaRPr lang="en-US"/>
        </a:p>
      </dgm:t>
    </dgm:pt>
    <dgm:pt modelId="{AEC7B69D-C15F-4A84-AB86-E9865D272D81}">
      <dgm:prSet/>
      <dgm:spPr/>
      <dgm:t>
        <a:bodyPr/>
        <a:lstStyle/>
        <a:p>
          <a:r>
            <a:rPr lang="en-US" dirty="0"/>
            <a:t>Adhere to the Principle of Least Privilege </a:t>
          </a:r>
        </a:p>
      </dgm:t>
    </dgm:pt>
    <dgm:pt modelId="{48D4952B-6915-4FB7-A46E-C66DCB6823DE}" type="parTrans" cxnId="{6BE98E05-33EC-4649-9786-27591644C9EA}">
      <dgm:prSet/>
      <dgm:spPr/>
      <dgm:t>
        <a:bodyPr/>
        <a:lstStyle/>
        <a:p>
          <a:endParaRPr lang="en-US"/>
        </a:p>
      </dgm:t>
    </dgm:pt>
    <dgm:pt modelId="{47426E81-5A55-4365-BAC7-E720656E759A}" type="sibTrans" cxnId="{6BE98E05-33EC-4649-9786-27591644C9EA}">
      <dgm:prSet/>
      <dgm:spPr/>
      <dgm:t>
        <a:bodyPr/>
        <a:lstStyle/>
        <a:p>
          <a:endParaRPr lang="en-US"/>
        </a:p>
      </dgm:t>
    </dgm:pt>
    <dgm:pt modelId="{C09CEDCA-8E4B-46FC-8762-6E325F12A65A}">
      <dgm:prSet/>
      <dgm:spPr/>
      <dgm:t>
        <a:bodyPr/>
        <a:lstStyle/>
        <a:p>
          <a:r>
            <a:rPr lang="en-US" dirty="0"/>
            <a:t>Sanitize</a:t>
          </a:r>
        </a:p>
      </dgm:t>
    </dgm:pt>
    <dgm:pt modelId="{CEF58A76-1C41-4205-93B2-89B5F7AF3660}" type="parTrans" cxnId="{DEF6CDC6-D210-49DA-A406-4283F29E7468}">
      <dgm:prSet/>
      <dgm:spPr/>
      <dgm:t>
        <a:bodyPr/>
        <a:lstStyle/>
        <a:p>
          <a:endParaRPr lang="en-US"/>
        </a:p>
      </dgm:t>
    </dgm:pt>
    <dgm:pt modelId="{F5ACF964-7C7E-42F3-B613-A66BE32E1C36}" type="sibTrans" cxnId="{DEF6CDC6-D210-49DA-A406-4283F29E7468}">
      <dgm:prSet/>
      <dgm:spPr/>
      <dgm:t>
        <a:bodyPr/>
        <a:lstStyle/>
        <a:p>
          <a:endParaRPr lang="en-US"/>
        </a:p>
      </dgm:t>
    </dgm:pt>
    <dgm:pt modelId="{82C106AB-F82A-42D0-999B-F8D0A01F02F0}">
      <dgm:prSet/>
      <dgm:spPr/>
      <dgm:t>
        <a:bodyPr/>
        <a:lstStyle/>
        <a:p>
          <a:r>
            <a:rPr lang="en-US" dirty="0"/>
            <a:t>Sanitize Data Sent to Other Systems </a:t>
          </a:r>
        </a:p>
      </dgm:t>
    </dgm:pt>
    <dgm:pt modelId="{2538B474-70BA-46B7-A24E-0488A0255F0A}" type="parTrans" cxnId="{B7A27733-DAFC-4805-81D3-A9B10654CF38}">
      <dgm:prSet/>
      <dgm:spPr/>
      <dgm:t>
        <a:bodyPr/>
        <a:lstStyle/>
        <a:p>
          <a:endParaRPr lang="en-US"/>
        </a:p>
      </dgm:t>
    </dgm:pt>
    <dgm:pt modelId="{DC5780E3-3826-4CA0-B80D-9F03EC4B3D51}" type="sibTrans" cxnId="{B7A27733-DAFC-4805-81D3-A9B10654CF38}">
      <dgm:prSet/>
      <dgm:spPr/>
      <dgm:t>
        <a:bodyPr/>
        <a:lstStyle/>
        <a:p>
          <a:endParaRPr lang="en-US"/>
        </a:p>
      </dgm:t>
    </dgm:pt>
    <dgm:pt modelId="{938BBC2A-4C38-4A49-B07F-3567F458F39A}">
      <dgm:prSet/>
      <dgm:spPr/>
      <dgm:t>
        <a:bodyPr/>
        <a:lstStyle/>
        <a:p>
          <a:r>
            <a:rPr lang="en-US" dirty="0"/>
            <a:t>STD-004-CPP – SQL Injection </a:t>
          </a:r>
        </a:p>
      </dgm:t>
    </dgm:pt>
    <dgm:pt modelId="{D197A016-35E1-4E90-9B9F-116552E4FA50}" type="parTrans" cxnId="{7933AC19-8627-45FF-A3F0-E72CAA0E95D3}">
      <dgm:prSet/>
      <dgm:spPr/>
      <dgm:t>
        <a:bodyPr/>
        <a:lstStyle/>
        <a:p>
          <a:endParaRPr lang="en-US"/>
        </a:p>
      </dgm:t>
    </dgm:pt>
    <dgm:pt modelId="{959E4450-1A78-4A2A-ABCE-606251A3C72A}" type="sibTrans" cxnId="{7933AC19-8627-45FF-A3F0-E72CAA0E95D3}">
      <dgm:prSet/>
      <dgm:spPr/>
      <dgm:t>
        <a:bodyPr/>
        <a:lstStyle/>
        <a:p>
          <a:endParaRPr lang="en-US"/>
        </a:p>
      </dgm:t>
    </dgm:pt>
    <dgm:pt modelId="{21D6C881-2960-41A1-8E84-6BE506DE113B}">
      <dgm:prSet/>
      <dgm:spPr/>
      <dgm:t>
        <a:bodyPr/>
        <a:lstStyle/>
        <a:p>
          <a:r>
            <a:rPr lang="en-US" dirty="0"/>
            <a:t>Practice</a:t>
          </a:r>
        </a:p>
      </dgm:t>
    </dgm:pt>
    <dgm:pt modelId="{CDE5A20D-5CC6-452F-AE2A-F4A29A42D724}" type="parTrans" cxnId="{C0434360-8A97-47E4-A28D-1F37CF066944}">
      <dgm:prSet/>
      <dgm:spPr/>
      <dgm:t>
        <a:bodyPr/>
        <a:lstStyle/>
        <a:p>
          <a:endParaRPr lang="en-US"/>
        </a:p>
      </dgm:t>
    </dgm:pt>
    <dgm:pt modelId="{A300853D-8CFA-494F-840B-BC82CF4FA382}" type="sibTrans" cxnId="{C0434360-8A97-47E4-A28D-1F37CF066944}">
      <dgm:prSet/>
      <dgm:spPr/>
      <dgm:t>
        <a:bodyPr/>
        <a:lstStyle/>
        <a:p>
          <a:endParaRPr lang="en-US"/>
        </a:p>
      </dgm:t>
    </dgm:pt>
    <dgm:pt modelId="{E2F17F67-8193-4190-BBE0-10A2331262CD}">
      <dgm:prSet/>
      <dgm:spPr/>
      <dgm:t>
        <a:bodyPr/>
        <a:lstStyle/>
        <a:p>
          <a:r>
            <a:rPr lang="en-US" dirty="0"/>
            <a:t>Practice Defense in Depth </a:t>
          </a:r>
        </a:p>
      </dgm:t>
    </dgm:pt>
    <dgm:pt modelId="{336F1181-96BD-42B7-BB2F-8D7661F43E8B}" type="parTrans" cxnId="{56B07B9C-CB45-4925-9C59-776163E5AB28}">
      <dgm:prSet/>
      <dgm:spPr/>
      <dgm:t>
        <a:bodyPr/>
        <a:lstStyle/>
        <a:p>
          <a:endParaRPr lang="en-US"/>
        </a:p>
      </dgm:t>
    </dgm:pt>
    <dgm:pt modelId="{252C0316-9412-4DCF-88E5-969757CCA6CB}" type="sibTrans" cxnId="{56B07B9C-CB45-4925-9C59-776163E5AB28}">
      <dgm:prSet/>
      <dgm:spPr/>
      <dgm:t>
        <a:bodyPr/>
        <a:lstStyle/>
        <a:p>
          <a:endParaRPr lang="en-US"/>
        </a:p>
      </dgm:t>
    </dgm:pt>
    <dgm:pt modelId="{567A6DF6-0AAA-4A36-8D60-CAB5F9736C16}">
      <dgm:prSet/>
      <dgm:spPr/>
      <dgm:t>
        <a:bodyPr/>
        <a:lstStyle/>
        <a:p>
          <a:r>
            <a:rPr lang="en-US" dirty="0"/>
            <a:t>STD-008-CPP – Memory Protection </a:t>
          </a:r>
        </a:p>
      </dgm:t>
    </dgm:pt>
    <dgm:pt modelId="{7CDF19D9-815F-46BE-92EB-F0563A4F0069}" type="parTrans" cxnId="{D5E1F7D3-C769-47EB-8B05-FF09EDCB6012}">
      <dgm:prSet/>
      <dgm:spPr/>
      <dgm:t>
        <a:bodyPr/>
        <a:lstStyle/>
        <a:p>
          <a:endParaRPr lang="en-US"/>
        </a:p>
      </dgm:t>
    </dgm:pt>
    <dgm:pt modelId="{AF0EF6F6-077A-4214-9211-1D21E189D895}" type="sibTrans" cxnId="{D5E1F7D3-C769-47EB-8B05-FF09EDCB6012}">
      <dgm:prSet/>
      <dgm:spPr/>
      <dgm:t>
        <a:bodyPr/>
        <a:lstStyle/>
        <a:p>
          <a:endParaRPr lang="en-US"/>
        </a:p>
      </dgm:t>
    </dgm:pt>
    <dgm:pt modelId="{B98789E1-B0E2-4088-8D7E-A2CBDFC0E493}">
      <dgm:prSet/>
      <dgm:spPr/>
      <dgm:t>
        <a:bodyPr/>
        <a:lstStyle/>
        <a:p>
          <a:r>
            <a:rPr lang="en-US" dirty="0"/>
            <a:t>STD-009-CPP – Error Handling </a:t>
          </a:r>
        </a:p>
      </dgm:t>
    </dgm:pt>
    <dgm:pt modelId="{1B255AF7-15C8-4EEA-8488-5FE08CD239CA}" type="parTrans" cxnId="{ECC3AAD1-BAEC-4538-B342-6381B5BE0ACD}">
      <dgm:prSet/>
      <dgm:spPr/>
      <dgm:t>
        <a:bodyPr/>
        <a:lstStyle/>
        <a:p>
          <a:endParaRPr lang="en-US"/>
        </a:p>
      </dgm:t>
    </dgm:pt>
    <dgm:pt modelId="{B1797652-C1DB-45C2-85E6-8821F239281F}" type="sibTrans" cxnId="{ECC3AAD1-BAEC-4538-B342-6381B5BE0ACD}">
      <dgm:prSet/>
      <dgm:spPr/>
      <dgm:t>
        <a:bodyPr/>
        <a:lstStyle/>
        <a:p>
          <a:endParaRPr lang="en-US"/>
        </a:p>
      </dgm:t>
    </dgm:pt>
    <dgm:pt modelId="{4842AD78-B0ED-42ED-B056-68DE9AB58C50}">
      <dgm:prSet/>
      <dgm:spPr/>
      <dgm:t>
        <a:bodyPr/>
        <a:lstStyle/>
        <a:p>
          <a:r>
            <a:rPr lang="en-US" dirty="0"/>
            <a:t>Use</a:t>
          </a:r>
        </a:p>
      </dgm:t>
    </dgm:pt>
    <dgm:pt modelId="{D3ABC8AC-2514-4673-979F-84E566366CD6}" type="parTrans" cxnId="{303F83A7-3046-4FA1-9D89-6F9834AAE883}">
      <dgm:prSet/>
      <dgm:spPr/>
      <dgm:t>
        <a:bodyPr/>
        <a:lstStyle/>
        <a:p>
          <a:endParaRPr lang="en-US"/>
        </a:p>
      </dgm:t>
    </dgm:pt>
    <dgm:pt modelId="{057DD014-0096-4302-A7D8-A56D642E5E18}" type="sibTrans" cxnId="{303F83A7-3046-4FA1-9D89-6F9834AAE883}">
      <dgm:prSet/>
      <dgm:spPr/>
      <dgm:t>
        <a:bodyPr/>
        <a:lstStyle/>
        <a:p>
          <a:endParaRPr lang="en-US"/>
        </a:p>
      </dgm:t>
    </dgm:pt>
    <dgm:pt modelId="{8959B7C2-E769-43AE-9A83-558D825FD7D6}">
      <dgm:prSet/>
      <dgm:spPr/>
      <dgm:t>
        <a:bodyPr/>
        <a:lstStyle/>
        <a:p>
          <a:r>
            <a:rPr lang="en-US" dirty="0"/>
            <a:t>Use Effective Quality Assurance Techniques </a:t>
          </a:r>
        </a:p>
      </dgm:t>
    </dgm:pt>
    <dgm:pt modelId="{956600EE-C4EA-496F-8F39-AED9BC6C7318}" type="parTrans" cxnId="{089B699B-0FB5-49BD-BFEA-48784D075C9C}">
      <dgm:prSet/>
      <dgm:spPr/>
      <dgm:t>
        <a:bodyPr/>
        <a:lstStyle/>
        <a:p>
          <a:endParaRPr lang="en-US"/>
        </a:p>
      </dgm:t>
    </dgm:pt>
    <dgm:pt modelId="{F89A17B5-918F-48C7-AA4D-C90432158D61}" type="sibTrans" cxnId="{089B699B-0FB5-49BD-BFEA-48784D075C9C}">
      <dgm:prSet/>
      <dgm:spPr/>
      <dgm:t>
        <a:bodyPr/>
        <a:lstStyle/>
        <a:p>
          <a:endParaRPr lang="en-US"/>
        </a:p>
      </dgm:t>
    </dgm:pt>
    <dgm:pt modelId="{7AA7569E-2D3F-48D3-80DA-464668B2CEC1}">
      <dgm:prSet/>
      <dgm:spPr/>
      <dgm:t>
        <a:bodyPr/>
        <a:lstStyle/>
        <a:p>
          <a:r>
            <a:rPr lang="en-US" dirty="0"/>
            <a:t>STD-002-CPP - Data Value </a:t>
          </a:r>
        </a:p>
      </dgm:t>
    </dgm:pt>
    <dgm:pt modelId="{806880E1-22FD-44F3-A3D2-4A65C0A9BF34}" type="parTrans" cxnId="{995336B7-C7F2-4221-A774-E6660797AC6E}">
      <dgm:prSet/>
      <dgm:spPr/>
      <dgm:t>
        <a:bodyPr/>
        <a:lstStyle/>
        <a:p>
          <a:endParaRPr lang="en-US"/>
        </a:p>
      </dgm:t>
    </dgm:pt>
    <dgm:pt modelId="{ECBAF7CC-794B-4D23-B97E-B98CD2034F2D}" type="sibTrans" cxnId="{995336B7-C7F2-4221-A774-E6660797AC6E}">
      <dgm:prSet/>
      <dgm:spPr/>
      <dgm:t>
        <a:bodyPr/>
        <a:lstStyle/>
        <a:p>
          <a:endParaRPr lang="en-US"/>
        </a:p>
      </dgm:t>
    </dgm:pt>
    <dgm:pt modelId="{8CF8CB27-BEF2-4536-B7FF-E20BCFDDE5FA}">
      <dgm:prSet/>
      <dgm:spPr/>
      <dgm:t>
        <a:bodyPr/>
        <a:lstStyle/>
        <a:p>
          <a:r>
            <a:rPr lang="en-US" dirty="0"/>
            <a:t>Adopt</a:t>
          </a:r>
        </a:p>
      </dgm:t>
    </dgm:pt>
    <dgm:pt modelId="{8A042C68-D707-46C6-A101-E6EA0DA574CE}" type="parTrans" cxnId="{99ABB590-D3E6-4452-9207-262E50E34176}">
      <dgm:prSet/>
      <dgm:spPr/>
      <dgm:t>
        <a:bodyPr/>
        <a:lstStyle/>
        <a:p>
          <a:endParaRPr lang="en-US"/>
        </a:p>
      </dgm:t>
    </dgm:pt>
    <dgm:pt modelId="{B7816C3E-8384-477C-9251-86F6C4C085BD}" type="sibTrans" cxnId="{99ABB590-D3E6-4452-9207-262E50E34176}">
      <dgm:prSet/>
      <dgm:spPr/>
      <dgm:t>
        <a:bodyPr/>
        <a:lstStyle/>
        <a:p>
          <a:endParaRPr lang="en-US"/>
        </a:p>
      </dgm:t>
    </dgm:pt>
    <dgm:pt modelId="{B6464A43-967B-4290-9973-E1FF2031550D}">
      <dgm:prSet/>
      <dgm:spPr/>
      <dgm:t>
        <a:bodyPr/>
        <a:lstStyle/>
        <a:p>
          <a:r>
            <a:rPr lang="en-US" dirty="0"/>
            <a:t>Adopt a secure Coding Standard </a:t>
          </a:r>
        </a:p>
      </dgm:t>
    </dgm:pt>
    <dgm:pt modelId="{DD015D19-2D3D-47C2-9D2C-FD390BA15368}" type="parTrans" cxnId="{960CB6A3-9147-46EA-AB41-0BFAEF704E79}">
      <dgm:prSet/>
      <dgm:spPr/>
      <dgm:t>
        <a:bodyPr/>
        <a:lstStyle/>
        <a:p>
          <a:endParaRPr lang="en-US"/>
        </a:p>
      </dgm:t>
    </dgm:pt>
    <dgm:pt modelId="{F76C5E20-C159-45EE-BBD8-6AC2B8D86A92}" type="sibTrans" cxnId="{960CB6A3-9147-46EA-AB41-0BFAEF704E79}">
      <dgm:prSet/>
      <dgm:spPr/>
      <dgm:t>
        <a:bodyPr/>
        <a:lstStyle/>
        <a:p>
          <a:endParaRPr lang="en-US"/>
        </a:p>
      </dgm:t>
    </dgm:pt>
    <dgm:pt modelId="{7CE52735-9738-4947-8BF8-ACB59D49AF14}">
      <dgm:prSet/>
      <dgm:spPr/>
      <dgm:t>
        <a:bodyPr/>
        <a:lstStyle/>
        <a:p>
          <a:r>
            <a:rPr lang="en-US" dirty="0"/>
            <a:t>STD-001-CPP – Data Type </a:t>
          </a:r>
        </a:p>
      </dgm:t>
    </dgm:pt>
    <dgm:pt modelId="{2C6C39D3-CBCA-458D-B20E-FFC5841AE4AA}" type="parTrans" cxnId="{A35E4467-86D2-4F4B-AF8D-FA52380B1EF7}">
      <dgm:prSet/>
      <dgm:spPr/>
      <dgm:t>
        <a:bodyPr/>
        <a:lstStyle/>
        <a:p>
          <a:endParaRPr lang="en-US"/>
        </a:p>
      </dgm:t>
    </dgm:pt>
    <dgm:pt modelId="{61A714DA-741E-4602-90EC-62F23D0DB089}" type="sibTrans" cxnId="{A35E4467-86D2-4F4B-AF8D-FA52380B1EF7}">
      <dgm:prSet/>
      <dgm:spPr/>
      <dgm:t>
        <a:bodyPr/>
        <a:lstStyle/>
        <a:p>
          <a:endParaRPr lang="en-US"/>
        </a:p>
      </dgm:t>
    </dgm:pt>
    <dgm:pt modelId="{81B23867-21BA-422A-9592-2F099E8BCD25}">
      <dgm:prSet/>
      <dgm:spPr/>
      <dgm:t>
        <a:bodyPr/>
        <a:lstStyle/>
        <a:p>
          <a:r>
            <a:rPr lang="en-US" dirty="0"/>
            <a:t>STD-005-CPP – Memory Protection </a:t>
          </a:r>
        </a:p>
      </dgm:t>
    </dgm:pt>
    <dgm:pt modelId="{33F35ADD-8FED-45F5-9E0B-0C86D56D1FDF}" type="parTrans" cxnId="{F0D8A6ED-23D6-4310-97F8-E5FB28020BDE}">
      <dgm:prSet/>
      <dgm:spPr/>
      <dgm:t>
        <a:bodyPr/>
        <a:lstStyle/>
        <a:p>
          <a:endParaRPr lang="en-US"/>
        </a:p>
      </dgm:t>
    </dgm:pt>
    <dgm:pt modelId="{BA555B16-ACD9-49E9-BC0B-C3C76B6C260A}" type="sibTrans" cxnId="{F0D8A6ED-23D6-4310-97F8-E5FB28020BDE}">
      <dgm:prSet/>
      <dgm:spPr/>
      <dgm:t>
        <a:bodyPr/>
        <a:lstStyle/>
        <a:p>
          <a:endParaRPr lang="en-US"/>
        </a:p>
      </dgm:t>
    </dgm:pt>
    <dgm:pt modelId="{8CA6507B-65B6-4290-9773-82877BA37F64}">
      <dgm:prSet/>
      <dgm:spPr/>
      <dgm:t>
        <a:bodyPr/>
        <a:lstStyle/>
        <a:p>
          <a:r>
            <a:rPr lang="en-US" dirty="0"/>
            <a:t>STD-006-CPP – Assertions </a:t>
          </a:r>
        </a:p>
      </dgm:t>
    </dgm:pt>
    <dgm:pt modelId="{0F4BEB7E-1A99-47A4-99F9-3D3231FB8E4C}" type="parTrans" cxnId="{95A842CF-2E8E-4586-8668-3FE824B7BE53}">
      <dgm:prSet/>
      <dgm:spPr/>
      <dgm:t>
        <a:bodyPr/>
        <a:lstStyle/>
        <a:p>
          <a:endParaRPr lang="en-US"/>
        </a:p>
      </dgm:t>
    </dgm:pt>
    <dgm:pt modelId="{D7E454C3-BF9B-4F5E-BA3C-FCE48299F656}" type="sibTrans" cxnId="{95A842CF-2E8E-4586-8668-3FE824B7BE53}">
      <dgm:prSet/>
      <dgm:spPr/>
      <dgm:t>
        <a:bodyPr/>
        <a:lstStyle/>
        <a:p>
          <a:endParaRPr lang="en-US"/>
        </a:p>
      </dgm:t>
    </dgm:pt>
    <dgm:pt modelId="{9D117900-DACA-409A-8BD9-46267B07AA18}">
      <dgm:prSet/>
      <dgm:spPr/>
      <dgm:t>
        <a:bodyPr/>
        <a:lstStyle/>
        <a:p>
          <a:r>
            <a:rPr lang="en-US" dirty="0"/>
            <a:t>STD-007-CPP – Exceptions </a:t>
          </a:r>
        </a:p>
      </dgm:t>
    </dgm:pt>
    <dgm:pt modelId="{31EF193D-B33B-43A1-9C27-986ABC4A9ED5}" type="parTrans" cxnId="{D390BC5B-9D17-4F45-9260-211280E15247}">
      <dgm:prSet/>
      <dgm:spPr/>
      <dgm:t>
        <a:bodyPr/>
        <a:lstStyle/>
        <a:p>
          <a:endParaRPr lang="en-US"/>
        </a:p>
      </dgm:t>
    </dgm:pt>
    <dgm:pt modelId="{6690AE04-BAAD-4114-8665-EBF905F8BE68}" type="sibTrans" cxnId="{D390BC5B-9D17-4F45-9260-211280E15247}">
      <dgm:prSet/>
      <dgm:spPr/>
      <dgm:t>
        <a:bodyPr/>
        <a:lstStyle/>
        <a:p>
          <a:endParaRPr lang="en-US"/>
        </a:p>
      </dgm:t>
    </dgm:pt>
    <dgm:pt modelId="{8499F2F6-000F-4D25-869B-E86E459D20E0}">
      <dgm:prSet/>
      <dgm:spPr/>
      <dgm:t>
        <a:bodyPr/>
        <a:lstStyle/>
        <a:p>
          <a:r>
            <a:rPr lang="en-US" dirty="0"/>
            <a:t>STD-009-CPP – Error Handling</a:t>
          </a:r>
        </a:p>
      </dgm:t>
    </dgm:pt>
    <dgm:pt modelId="{9C25D9DD-1250-4AC1-A5A2-77AB72EC7F55}" type="parTrans" cxnId="{A43B178E-E9F4-4501-A29D-8962112BEDD5}">
      <dgm:prSet/>
      <dgm:spPr/>
      <dgm:t>
        <a:bodyPr/>
        <a:lstStyle/>
        <a:p>
          <a:endParaRPr lang="en-US"/>
        </a:p>
      </dgm:t>
    </dgm:pt>
    <dgm:pt modelId="{01B2776C-3E8D-4CEF-88FB-79BAB6E69129}" type="sibTrans" cxnId="{A43B178E-E9F4-4501-A29D-8962112BEDD5}">
      <dgm:prSet/>
      <dgm:spPr/>
      <dgm:t>
        <a:bodyPr/>
        <a:lstStyle/>
        <a:p>
          <a:endParaRPr lang="en-US"/>
        </a:p>
      </dgm:t>
    </dgm:pt>
    <dgm:pt modelId="{A2CB0334-74AD-4D74-B91B-D283648D9037}" type="pres">
      <dgm:prSet presAssocID="{E0CD91F0-5857-40F7-B4AB-4A54BD8FA1EA}" presName="Name0" presStyleCnt="0">
        <dgm:presLayoutVars>
          <dgm:dir/>
          <dgm:animLvl val="lvl"/>
          <dgm:resizeHandles val="exact"/>
        </dgm:presLayoutVars>
      </dgm:prSet>
      <dgm:spPr/>
    </dgm:pt>
    <dgm:pt modelId="{0BDE8027-1143-476E-8126-4E9710CCAE7F}" type="pres">
      <dgm:prSet presAssocID="{0E738B63-5047-4836-B0D6-C59EFB49E656}" presName="linNode" presStyleCnt="0"/>
      <dgm:spPr/>
    </dgm:pt>
    <dgm:pt modelId="{E8FD5B47-88A9-4FD9-BD7D-D9887FC4A520}" type="pres">
      <dgm:prSet presAssocID="{0E738B63-5047-4836-B0D6-C59EFB49E656}" presName="parentText" presStyleLbl="solidFgAcc1" presStyleIdx="0" presStyleCnt="10" custScaleY="185802">
        <dgm:presLayoutVars>
          <dgm:chMax val="1"/>
          <dgm:bulletEnabled/>
        </dgm:presLayoutVars>
      </dgm:prSet>
      <dgm:spPr/>
    </dgm:pt>
    <dgm:pt modelId="{6AB49F48-F086-4E77-9157-A6BE179F7D3A}" type="pres">
      <dgm:prSet presAssocID="{0E738B63-5047-4836-B0D6-C59EFB49E656}" presName="descendantText" presStyleLbl="alignNode1" presStyleIdx="0" presStyleCnt="10" custScaleY="185186">
        <dgm:presLayoutVars>
          <dgm:bulletEnabled/>
        </dgm:presLayoutVars>
      </dgm:prSet>
      <dgm:spPr/>
    </dgm:pt>
    <dgm:pt modelId="{B3746F43-EE23-477D-BED3-578A1D6073E2}" type="pres">
      <dgm:prSet presAssocID="{36DF5525-5D24-4161-AACA-3463B18DEE1D}" presName="sp" presStyleCnt="0"/>
      <dgm:spPr/>
    </dgm:pt>
    <dgm:pt modelId="{FF8E267B-4EC2-4722-BD0A-E945F77B0F58}" type="pres">
      <dgm:prSet presAssocID="{A7D6A3B3-4C83-4C48-B00F-0157EF007BBD}" presName="linNode" presStyleCnt="0"/>
      <dgm:spPr/>
    </dgm:pt>
    <dgm:pt modelId="{90B8E6CA-598B-4C9B-AFC9-19DEFC2D8DD4}" type="pres">
      <dgm:prSet presAssocID="{A7D6A3B3-4C83-4C48-B00F-0157EF007BBD}" presName="parentText" presStyleLbl="solidFgAcc1" presStyleIdx="1" presStyleCnt="10" custScaleY="144996">
        <dgm:presLayoutVars>
          <dgm:chMax val="1"/>
          <dgm:bulletEnabled/>
        </dgm:presLayoutVars>
      </dgm:prSet>
      <dgm:spPr/>
    </dgm:pt>
    <dgm:pt modelId="{C82BF46B-287C-4A70-A353-C54F924B57F3}" type="pres">
      <dgm:prSet presAssocID="{A7D6A3B3-4C83-4C48-B00F-0157EF007BBD}" presName="descendantText" presStyleLbl="alignNode1" presStyleIdx="1" presStyleCnt="10" custScaleY="144996">
        <dgm:presLayoutVars>
          <dgm:bulletEnabled/>
        </dgm:presLayoutVars>
      </dgm:prSet>
      <dgm:spPr/>
    </dgm:pt>
    <dgm:pt modelId="{A4A3BA91-D2EF-4415-B25B-7807914C21E4}" type="pres">
      <dgm:prSet presAssocID="{3E9DC1ED-C156-41DA-B506-F089CFC1AC2B}" presName="sp" presStyleCnt="0"/>
      <dgm:spPr/>
    </dgm:pt>
    <dgm:pt modelId="{D3D48BC3-6DEF-4A95-A858-CB7B5D2520F1}" type="pres">
      <dgm:prSet presAssocID="{3609D3A4-9A1F-48F2-9F86-6C63B6F8AE46}" presName="linNode" presStyleCnt="0"/>
      <dgm:spPr/>
    </dgm:pt>
    <dgm:pt modelId="{BA952C29-3D12-48AF-8491-C2EFBF76D550}" type="pres">
      <dgm:prSet presAssocID="{3609D3A4-9A1F-48F2-9F86-6C63B6F8AE46}" presName="parentText" presStyleLbl="solidFgAcc1" presStyleIdx="2" presStyleCnt="10" custScaleY="126823">
        <dgm:presLayoutVars>
          <dgm:chMax val="1"/>
          <dgm:bulletEnabled/>
        </dgm:presLayoutVars>
      </dgm:prSet>
      <dgm:spPr/>
    </dgm:pt>
    <dgm:pt modelId="{29AEABF2-F53B-463E-AD4D-A47D050E50D4}" type="pres">
      <dgm:prSet presAssocID="{3609D3A4-9A1F-48F2-9F86-6C63B6F8AE46}" presName="descendantText" presStyleLbl="alignNode1" presStyleIdx="2" presStyleCnt="10" custScaleY="126823">
        <dgm:presLayoutVars>
          <dgm:bulletEnabled/>
        </dgm:presLayoutVars>
      </dgm:prSet>
      <dgm:spPr/>
    </dgm:pt>
    <dgm:pt modelId="{86CA02EB-F2E0-4235-A685-DD6C841A59DD}" type="pres">
      <dgm:prSet presAssocID="{7EA46E67-A570-4489-B2CF-5C8CB4DC2EE2}" presName="sp" presStyleCnt="0"/>
      <dgm:spPr/>
    </dgm:pt>
    <dgm:pt modelId="{9818195B-26E8-4161-AC65-ADE75D3483C6}" type="pres">
      <dgm:prSet presAssocID="{81019A35-F11B-46B6-B1B3-EC2F2EAD0879}" presName="linNode" presStyleCnt="0"/>
      <dgm:spPr/>
    </dgm:pt>
    <dgm:pt modelId="{577F5CDA-B5FE-49D6-8AD2-B59C5F3CAE0D}" type="pres">
      <dgm:prSet presAssocID="{81019A35-F11B-46B6-B1B3-EC2F2EAD0879}" presName="parentText" presStyleLbl="solidFgAcc1" presStyleIdx="3" presStyleCnt="10" custScaleY="129245">
        <dgm:presLayoutVars>
          <dgm:chMax val="1"/>
          <dgm:bulletEnabled/>
        </dgm:presLayoutVars>
      </dgm:prSet>
      <dgm:spPr/>
    </dgm:pt>
    <dgm:pt modelId="{7EA34797-F1E6-41AF-B8C6-C5A47D230C1F}" type="pres">
      <dgm:prSet presAssocID="{81019A35-F11B-46B6-B1B3-EC2F2EAD0879}" presName="descendantText" presStyleLbl="alignNode1" presStyleIdx="3" presStyleCnt="10" custScaleY="129245" custLinFactNeighborX="0" custLinFactNeighborY="639">
        <dgm:presLayoutVars>
          <dgm:bulletEnabled/>
        </dgm:presLayoutVars>
      </dgm:prSet>
      <dgm:spPr/>
    </dgm:pt>
    <dgm:pt modelId="{DBBF3711-0825-405B-AA1A-2E2A75B4821A}" type="pres">
      <dgm:prSet presAssocID="{2C5569B0-0EEF-4B64-8A88-DD099A867E6D}" presName="sp" presStyleCnt="0"/>
      <dgm:spPr/>
    </dgm:pt>
    <dgm:pt modelId="{EE57EBDE-4C7C-4871-BAFC-B58099693DB5}" type="pres">
      <dgm:prSet presAssocID="{EB097380-ABAF-490A-89B3-FDC300B3E3C0}" presName="linNode" presStyleCnt="0"/>
      <dgm:spPr/>
    </dgm:pt>
    <dgm:pt modelId="{01631D8B-4498-4909-ACE8-EA515AC9F5F0}" type="pres">
      <dgm:prSet presAssocID="{EB097380-ABAF-490A-89B3-FDC300B3E3C0}" presName="parentText" presStyleLbl="solidFgAcc1" presStyleIdx="4" presStyleCnt="10" custScaleY="129695">
        <dgm:presLayoutVars>
          <dgm:chMax val="1"/>
          <dgm:bulletEnabled/>
        </dgm:presLayoutVars>
      </dgm:prSet>
      <dgm:spPr/>
    </dgm:pt>
    <dgm:pt modelId="{EC5ED344-5E36-461F-93B2-E1E89B1646EB}" type="pres">
      <dgm:prSet presAssocID="{EB097380-ABAF-490A-89B3-FDC300B3E3C0}" presName="descendantText" presStyleLbl="alignNode1" presStyleIdx="4" presStyleCnt="10" custScaleY="129695">
        <dgm:presLayoutVars>
          <dgm:bulletEnabled/>
        </dgm:presLayoutVars>
      </dgm:prSet>
      <dgm:spPr/>
    </dgm:pt>
    <dgm:pt modelId="{AB865AF1-3531-4663-9D1A-26F0C4FAA178}" type="pres">
      <dgm:prSet presAssocID="{6216A088-EB2E-45B0-AF84-FD840C8345AF}" presName="sp" presStyleCnt="0"/>
      <dgm:spPr/>
    </dgm:pt>
    <dgm:pt modelId="{4F37502F-377C-45BC-A636-95749ED2D0BF}" type="pres">
      <dgm:prSet presAssocID="{213679C1-60A7-401C-856A-1E31D95A0FF8}" presName="linNode" presStyleCnt="0"/>
      <dgm:spPr/>
    </dgm:pt>
    <dgm:pt modelId="{C2A73FAC-E402-4D0F-AE1D-AE217E3203FC}" type="pres">
      <dgm:prSet presAssocID="{213679C1-60A7-401C-856A-1E31D95A0FF8}" presName="parentText" presStyleLbl="solidFgAcc1" presStyleIdx="5" presStyleCnt="10" custScaleY="106148">
        <dgm:presLayoutVars>
          <dgm:chMax val="1"/>
          <dgm:bulletEnabled/>
        </dgm:presLayoutVars>
      </dgm:prSet>
      <dgm:spPr/>
    </dgm:pt>
    <dgm:pt modelId="{3E6A1840-7712-4B4A-B3C7-6FC3BC7C04B2}" type="pres">
      <dgm:prSet presAssocID="{213679C1-60A7-401C-856A-1E31D95A0FF8}" presName="descendantText" presStyleLbl="alignNode1" presStyleIdx="5" presStyleCnt="10" custScaleY="108647" custLinFactNeighborX="244">
        <dgm:presLayoutVars>
          <dgm:bulletEnabled/>
        </dgm:presLayoutVars>
      </dgm:prSet>
      <dgm:spPr/>
    </dgm:pt>
    <dgm:pt modelId="{ABA62FD5-21D4-4FC4-9E75-268831907E20}" type="pres">
      <dgm:prSet presAssocID="{964DD410-18DB-4033-9583-28F4D1441349}" presName="sp" presStyleCnt="0"/>
      <dgm:spPr/>
    </dgm:pt>
    <dgm:pt modelId="{93C4CE28-E8F7-437D-9153-E233484E569C}" type="pres">
      <dgm:prSet presAssocID="{C09CEDCA-8E4B-46FC-8762-6E325F12A65A}" presName="linNode" presStyleCnt="0"/>
      <dgm:spPr/>
    </dgm:pt>
    <dgm:pt modelId="{0EB116FF-355D-4A84-852D-CA8FA8D627C8}" type="pres">
      <dgm:prSet presAssocID="{C09CEDCA-8E4B-46FC-8762-6E325F12A65A}" presName="parentText" presStyleLbl="solidFgAcc1" presStyleIdx="6" presStyleCnt="10" custScaleY="130113">
        <dgm:presLayoutVars>
          <dgm:chMax val="1"/>
          <dgm:bulletEnabled/>
        </dgm:presLayoutVars>
      </dgm:prSet>
      <dgm:spPr/>
    </dgm:pt>
    <dgm:pt modelId="{203DF6DF-F316-42A7-A946-30019E2A201D}" type="pres">
      <dgm:prSet presAssocID="{C09CEDCA-8E4B-46FC-8762-6E325F12A65A}" presName="descendantText" presStyleLbl="alignNode1" presStyleIdx="6" presStyleCnt="10" custScaleY="130113">
        <dgm:presLayoutVars>
          <dgm:bulletEnabled/>
        </dgm:presLayoutVars>
      </dgm:prSet>
      <dgm:spPr/>
    </dgm:pt>
    <dgm:pt modelId="{C8B97BE9-B211-40AE-BB2F-4B9308046322}" type="pres">
      <dgm:prSet presAssocID="{F5ACF964-7C7E-42F3-B613-A66BE32E1C36}" presName="sp" presStyleCnt="0"/>
      <dgm:spPr/>
    </dgm:pt>
    <dgm:pt modelId="{3D3A4AAE-CA39-4591-A952-0FE2DADC2244}" type="pres">
      <dgm:prSet presAssocID="{21D6C881-2960-41A1-8E84-6BE506DE113B}" presName="linNode" presStyleCnt="0"/>
      <dgm:spPr/>
    </dgm:pt>
    <dgm:pt modelId="{16259432-9D19-4F91-8BC8-61A74CF55E13}" type="pres">
      <dgm:prSet presAssocID="{21D6C881-2960-41A1-8E84-6BE506DE113B}" presName="parentText" presStyleLbl="solidFgAcc1" presStyleIdx="7" presStyleCnt="10" custScaleY="154002">
        <dgm:presLayoutVars>
          <dgm:chMax val="1"/>
          <dgm:bulletEnabled/>
        </dgm:presLayoutVars>
      </dgm:prSet>
      <dgm:spPr/>
    </dgm:pt>
    <dgm:pt modelId="{7718B93C-77D0-48C2-A850-35F1C8358D88}" type="pres">
      <dgm:prSet presAssocID="{21D6C881-2960-41A1-8E84-6BE506DE113B}" presName="descendantText" presStyleLbl="alignNode1" presStyleIdx="7" presStyleCnt="10" custScaleY="154002">
        <dgm:presLayoutVars>
          <dgm:bulletEnabled/>
        </dgm:presLayoutVars>
      </dgm:prSet>
      <dgm:spPr/>
    </dgm:pt>
    <dgm:pt modelId="{EB52BDAA-2861-45A0-A974-9ABA4A6C4DB7}" type="pres">
      <dgm:prSet presAssocID="{A300853D-8CFA-494F-840B-BC82CF4FA382}" presName="sp" presStyleCnt="0"/>
      <dgm:spPr/>
    </dgm:pt>
    <dgm:pt modelId="{5E01DA8E-062D-44B6-914C-67DD625C53D2}" type="pres">
      <dgm:prSet presAssocID="{4842AD78-B0ED-42ED-B056-68DE9AB58C50}" presName="linNode" presStyleCnt="0"/>
      <dgm:spPr/>
    </dgm:pt>
    <dgm:pt modelId="{A9FEBE23-C23E-45FC-A240-CEFDE3B3C318}" type="pres">
      <dgm:prSet presAssocID="{4842AD78-B0ED-42ED-B056-68DE9AB58C50}" presName="parentText" presStyleLbl="solidFgAcc1" presStyleIdx="8" presStyleCnt="10" custScaleY="135192">
        <dgm:presLayoutVars>
          <dgm:chMax val="1"/>
          <dgm:bulletEnabled/>
        </dgm:presLayoutVars>
      </dgm:prSet>
      <dgm:spPr/>
    </dgm:pt>
    <dgm:pt modelId="{6F25343F-2BC1-48E8-BC46-314483CB7721}" type="pres">
      <dgm:prSet presAssocID="{4842AD78-B0ED-42ED-B056-68DE9AB58C50}" presName="descendantText" presStyleLbl="alignNode1" presStyleIdx="8" presStyleCnt="10" custScaleY="135191" custLinFactNeighborX="-1324">
        <dgm:presLayoutVars>
          <dgm:bulletEnabled/>
        </dgm:presLayoutVars>
      </dgm:prSet>
      <dgm:spPr/>
    </dgm:pt>
    <dgm:pt modelId="{147E98B4-B4EF-41A8-891F-DA514B2A3B7F}" type="pres">
      <dgm:prSet presAssocID="{057DD014-0096-4302-A7D8-A56D642E5E18}" presName="sp" presStyleCnt="0"/>
      <dgm:spPr/>
    </dgm:pt>
    <dgm:pt modelId="{5B260846-5A2C-46B6-BA71-29629163993A}" type="pres">
      <dgm:prSet presAssocID="{8CF8CB27-BEF2-4536-B7FF-E20BCFDDE5FA}" presName="linNode" presStyleCnt="0"/>
      <dgm:spPr/>
    </dgm:pt>
    <dgm:pt modelId="{CE0F4343-E6B1-48F8-A7FE-68F1B6052EC3}" type="pres">
      <dgm:prSet presAssocID="{8CF8CB27-BEF2-4536-B7FF-E20BCFDDE5FA}" presName="parentText" presStyleLbl="solidFgAcc1" presStyleIdx="9" presStyleCnt="10" custScaleY="294799">
        <dgm:presLayoutVars>
          <dgm:chMax val="1"/>
          <dgm:bulletEnabled/>
        </dgm:presLayoutVars>
      </dgm:prSet>
      <dgm:spPr/>
    </dgm:pt>
    <dgm:pt modelId="{8CD5EF7B-9A5E-41DA-B5FE-DE6F1CBBFF3C}" type="pres">
      <dgm:prSet presAssocID="{8CF8CB27-BEF2-4536-B7FF-E20BCFDDE5FA}" presName="descendantText" presStyleLbl="alignNode1" presStyleIdx="9" presStyleCnt="10" custScaleY="294799">
        <dgm:presLayoutVars>
          <dgm:bulletEnabled/>
        </dgm:presLayoutVars>
      </dgm:prSet>
      <dgm:spPr/>
    </dgm:pt>
  </dgm:ptLst>
  <dgm:cxnLst>
    <dgm:cxn modelId="{5FABF801-B964-4F30-B80E-C6ADA1421036}" type="presOf" srcId="{3340CC4A-DD1D-4B29-B542-36DFB46FB4E5}" destId="{EC5ED344-5E36-461F-93B2-E1E89B1646EB}" srcOrd="0" destOrd="0" presId="urn:microsoft.com/office/officeart/2016/7/layout/VerticalHollowActionList"/>
    <dgm:cxn modelId="{6BE98E05-33EC-4649-9786-27591644C9EA}" srcId="{213679C1-60A7-401C-856A-1E31D95A0FF8}" destId="{AEC7B69D-C15F-4A84-AB86-E9865D272D81}" srcOrd="0" destOrd="0" parTransId="{48D4952B-6915-4FB7-A46E-C66DCB6823DE}" sibTransId="{47426E81-5A55-4365-BAC7-E720656E759A}"/>
    <dgm:cxn modelId="{EBF44609-A113-4471-917E-6652F2D910B4}" srcId="{0E738B63-5047-4836-B0D6-C59EFB49E656}" destId="{18379421-72E3-4DE2-AD79-CAD61093E811}" srcOrd="0" destOrd="0" parTransId="{FD8092A8-213C-40F9-82BF-5446D1EDCA81}" sibTransId="{314DA49B-5286-4E29-AC5F-7B66FDBECF1B}"/>
    <dgm:cxn modelId="{1A6E280B-E76D-4F26-88BC-B8F27E24EBCB}" srcId="{E0CD91F0-5857-40F7-B4AB-4A54BD8FA1EA}" destId="{213679C1-60A7-401C-856A-1E31D95A0FF8}" srcOrd="5" destOrd="0" parTransId="{1F4F7AAD-48F8-4B81-B62D-C76EC946B42D}" sibTransId="{964DD410-18DB-4033-9583-28F4D1441349}"/>
    <dgm:cxn modelId="{4207740D-2B24-43F8-B511-22E240327436}" type="presOf" srcId="{18379421-72E3-4DE2-AD79-CAD61093E811}" destId="{6AB49F48-F086-4E77-9157-A6BE179F7D3A}" srcOrd="0" destOrd="0" presId="urn:microsoft.com/office/officeart/2016/7/layout/VerticalHollowActionList"/>
    <dgm:cxn modelId="{6AB1300F-1A8C-4F91-B6B2-089352D57830}" type="presOf" srcId="{321F2B4E-8D71-442D-A699-9D51610B64EB}" destId="{6AB49F48-F086-4E77-9157-A6BE179F7D3A}" srcOrd="0" destOrd="3" presId="urn:microsoft.com/office/officeart/2016/7/layout/VerticalHollowActionList"/>
    <dgm:cxn modelId="{A394F014-0969-4C88-A905-DA905E44F153}" type="presOf" srcId="{EA9AD978-CC6F-458E-ADDD-4846FF4BA51D}" destId="{7EA34797-F1E6-41AF-B8C6-C5A47D230C1F}" srcOrd="0" destOrd="0" presId="urn:microsoft.com/office/officeart/2016/7/layout/VerticalHollowActionList"/>
    <dgm:cxn modelId="{D06A0E15-C48A-443D-ABCA-5CA50609FBF0}" type="presOf" srcId="{B6464A43-967B-4290-9973-E1FF2031550D}" destId="{8CD5EF7B-9A5E-41DA-B5FE-DE6F1CBBFF3C}" srcOrd="0" destOrd="0" presId="urn:microsoft.com/office/officeart/2016/7/layout/VerticalHollowActionList"/>
    <dgm:cxn modelId="{7933AC19-8627-45FF-A3F0-E72CAA0E95D3}" srcId="{82C106AB-F82A-42D0-999B-F8D0A01F02F0}" destId="{938BBC2A-4C38-4A49-B07F-3567F458F39A}" srcOrd="0" destOrd="0" parTransId="{D197A016-35E1-4E90-9B9F-116552E4FA50}" sibTransId="{959E4450-1A78-4A2A-ABCE-606251A3C72A}"/>
    <dgm:cxn modelId="{2BF66120-9133-4AAD-9FED-E021FD05AD99}" type="presOf" srcId="{C09CEDCA-8E4B-46FC-8762-6E325F12A65A}" destId="{0EB116FF-355D-4A84-852D-CA8FA8D627C8}" srcOrd="0" destOrd="0" presId="urn:microsoft.com/office/officeart/2016/7/layout/VerticalHollowActionList"/>
    <dgm:cxn modelId="{D0B6AB21-9B31-490E-812C-84BD3DD292C1}" type="presOf" srcId="{567A6DF6-0AAA-4A36-8D60-CAB5F9736C16}" destId="{7718B93C-77D0-48C2-A850-35F1C8358D88}" srcOrd="0" destOrd="1" presId="urn:microsoft.com/office/officeart/2016/7/layout/VerticalHollowActionList"/>
    <dgm:cxn modelId="{BAD3A728-770A-43E3-BF17-A85BD8FEA859}" type="presOf" srcId="{81019A35-F11B-46B6-B1B3-EC2F2EAD0879}" destId="{577F5CDA-B5FE-49D6-8AD2-B59C5F3CAE0D}" srcOrd="0" destOrd="0" presId="urn:microsoft.com/office/officeart/2016/7/layout/VerticalHollowActionList"/>
    <dgm:cxn modelId="{E4E4FB30-947C-49F1-819F-0FD522686176}" type="presOf" srcId="{AEC7B69D-C15F-4A84-AB86-E9865D272D81}" destId="{3E6A1840-7712-4B4A-B3C7-6FC3BC7C04B2}" srcOrd="0" destOrd="0" presId="urn:microsoft.com/office/officeart/2016/7/layout/VerticalHollowActionList"/>
    <dgm:cxn modelId="{3E0A3C32-9E03-4076-92BD-C2DA5D7DC130}" type="presOf" srcId="{F9C91D1B-928A-4254-B3D0-D41D5BDB6539}" destId="{C82BF46B-287C-4A70-A353-C54F924B57F3}" srcOrd="0" destOrd="0" presId="urn:microsoft.com/office/officeart/2016/7/layout/VerticalHollowActionList"/>
    <dgm:cxn modelId="{B7A27733-DAFC-4805-81D3-A9B10654CF38}" srcId="{C09CEDCA-8E4B-46FC-8762-6E325F12A65A}" destId="{82C106AB-F82A-42D0-999B-F8D0A01F02F0}" srcOrd="0" destOrd="0" parTransId="{2538B474-70BA-46B7-A24E-0488A0255F0A}" sibTransId="{DC5780E3-3826-4CA0-B80D-9F03EC4B3D51}"/>
    <dgm:cxn modelId="{723E6235-F095-40BB-940A-892FBB698A19}" type="presOf" srcId="{EB097380-ABAF-490A-89B3-FDC300B3E3C0}" destId="{01631D8B-4498-4909-ACE8-EA515AC9F5F0}" srcOrd="0" destOrd="0" presId="urn:microsoft.com/office/officeart/2016/7/layout/VerticalHollowActionList"/>
    <dgm:cxn modelId="{87DD493A-A0B3-4AD0-9FEE-9071CDFD7501}" type="presOf" srcId="{9D117900-DACA-409A-8BD9-46267B07AA18}" destId="{8CD5EF7B-9A5E-41DA-B5FE-DE6F1CBBFF3C}" srcOrd="0" destOrd="4" presId="urn:microsoft.com/office/officeart/2016/7/layout/VerticalHollowActionList"/>
    <dgm:cxn modelId="{EAFE3440-1AC4-4474-8A3A-79DC8AEC4795}" type="presOf" srcId="{938BBC2A-4C38-4A49-B07F-3567F458F39A}" destId="{203DF6DF-F316-42A7-A946-30019E2A201D}" srcOrd="0" destOrd="1" presId="urn:microsoft.com/office/officeart/2016/7/layout/VerticalHollowActionList"/>
    <dgm:cxn modelId="{D390BC5B-9D17-4F45-9260-211280E15247}" srcId="{B6464A43-967B-4290-9973-E1FF2031550D}" destId="{9D117900-DACA-409A-8BD9-46267B07AA18}" srcOrd="3" destOrd="0" parTransId="{31EF193D-B33B-43A1-9C27-986ABC4A9ED5}" sibTransId="{6690AE04-BAAD-4114-8665-EBF905F8BE68}"/>
    <dgm:cxn modelId="{C0434360-8A97-47E4-A28D-1F37CF066944}" srcId="{E0CD91F0-5857-40F7-B4AB-4A54BD8FA1EA}" destId="{21D6C881-2960-41A1-8E84-6BE506DE113B}" srcOrd="7" destOrd="0" parTransId="{CDE5A20D-5CC6-452F-AE2A-F4A29A42D724}" sibTransId="{A300853D-8CFA-494F-840B-BC82CF4FA382}"/>
    <dgm:cxn modelId="{763BC041-E52C-45E3-B831-D03F25E18194}" srcId="{EB097380-ABAF-490A-89B3-FDC300B3E3C0}" destId="{3340CC4A-DD1D-4B29-B542-36DFB46FB4E5}" srcOrd="0" destOrd="0" parTransId="{5C2FBC83-9721-4F76-B3EC-F0E8F06BDBFD}" sibTransId="{E384DF97-083B-4AB4-873C-ED41A209F609}"/>
    <dgm:cxn modelId="{6B601546-8E22-4C0E-9FB5-9BEB6897D3DD}" srcId="{E0CD91F0-5857-40F7-B4AB-4A54BD8FA1EA}" destId="{EB097380-ABAF-490A-89B3-FDC300B3E3C0}" srcOrd="4" destOrd="0" parTransId="{77E0B689-782F-4873-B058-F47E8E4B5F90}" sibTransId="{6216A088-EB2E-45B0-AF84-FD840C8345AF}"/>
    <dgm:cxn modelId="{A35E4467-86D2-4F4B-AF8D-FA52380B1EF7}" srcId="{B6464A43-967B-4290-9973-E1FF2031550D}" destId="{7CE52735-9738-4947-8BF8-ACB59D49AF14}" srcOrd="0" destOrd="0" parTransId="{2C6C39D3-CBCA-458D-B20E-FFC5841AE4AA}" sibTransId="{61A714DA-741E-4602-90EC-62F23D0DB089}"/>
    <dgm:cxn modelId="{1EAB2948-EA5A-425F-A6DD-4F6BF75A3F79}" type="presOf" srcId="{213679C1-60A7-401C-856A-1E31D95A0FF8}" destId="{C2A73FAC-E402-4D0F-AE1D-AE217E3203FC}" srcOrd="0" destOrd="0" presId="urn:microsoft.com/office/officeart/2016/7/layout/VerticalHollowActionList"/>
    <dgm:cxn modelId="{0BAFCE68-F2CB-4637-AEF5-B451D2164F7E}" type="presOf" srcId="{155508D4-6C08-41D2-83FC-CE6DC1CB9DF0}" destId="{C82BF46B-287C-4A70-A353-C54F924B57F3}" srcOrd="0" destOrd="1" presId="urn:microsoft.com/office/officeart/2016/7/layout/VerticalHollowActionList"/>
    <dgm:cxn modelId="{F768CF6A-5D09-4EEB-BED0-0E27C7A52257}" srcId="{3609D3A4-9A1F-48F2-9F86-6C63B6F8AE46}" destId="{10C81970-2FDE-47BA-8061-81A6A3C86B91}" srcOrd="0" destOrd="0" parTransId="{C88ECB73-0D84-4FDE-B456-9901497D145A}" sibTransId="{F6B99F2C-F701-436A-AAA6-CA5E74AB5330}"/>
    <dgm:cxn modelId="{76A3B14B-6685-49FB-B8AF-805A00A37C88}" type="presOf" srcId="{E0CD91F0-5857-40F7-B4AB-4A54BD8FA1EA}" destId="{A2CB0334-74AD-4D74-B91B-D283648D9037}" srcOrd="0" destOrd="0" presId="urn:microsoft.com/office/officeart/2016/7/layout/VerticalHollowActionList"/>
    <dgm:cxn modelId="{6DF1BE4E-892B-4151-BD92-7702D1B38EB2}" type="presOf" srcId="{3609D3A4-9A1F-48F2-9F86-6C63B6F8AE46}" destId="{BA952C29-3D12-48AF-8491-C2EFBF76D550}" srcOrd="0" destOrd="0" presId="urn:microsoft.com/office/officeart/2016/7/layout/VerticalHollowActionList"/>
    <dgm:cxn modelId="{096E1352-65A0-4DE8-BD4F-5C61079F3EC9}" srcId="{E0CD91F0-5857-40F7-B4AB-4A54BD8FA1EA}" destId="{81019A35-F11B-46B6-B1B3-EC2F2EAD0879}" srcOrd="3" destOrd="0" parTransId="{74596D0E-A7F6-4CBB-A17D-81B7C45F4335}" sibTransId="{2C5569B0-0EEF-4B64-8A88-DD099A867E6D}"/>
    <dgm:cxn modelId="{4281E552-209F-4023-8298-FA94B311CE45}" srcId="{EA9AD978-CC6F-458E-ADDD-4846FF4BA51D}" destId="{7EC3C4A9-270A-4D9A-BDE8-52CC63A32EA1}" srcOrd="0" destOrd="0" parTransId="{033A6F88-3C11-48AC-A170-FF6851F1D360}" sibTransId="{2DE89854-7B40-4517-B12C-C70808742C01}"/>
    <dgm:cxn modelId="{9C6AA153-32BF-410C-BDA2-AB4B911ED590}" type="presOf" srcId="{8959B7C2-E769-43AE-9A83-558D825FD7D6}" destId="{6F25343F-2BC1-48E8-BC46-314483CB7721}" srcOrd="0" destOrd="0" presId="urn:microsoft.com/office/officeart/2016/7/layout/VerticalHollowActionList"/>
    <dgm:cxn modelId="{E5C82554-18A9-4A0C-BAB7-D33255D71C92}" srcId="{E0CD91F0-5857-40F7-B4AB-4A54BD8FA1EA}" destId="{0E738B63-5047-4836-B0D6-C59EFB49E656}" srcOrd="0" destOrd="0" parTransId="{DD9B938A-EB13-4C6F-892A-32EDF4B8F4CF}" sibTransId="{36DF5525-5D24-4161-AACA-3463B18DEE1D}"/>
    <dgm:cxn modelId="{AC144D54-ED38-4E70-8EE8-247077860E3F}" type="presOf" srcId="{8CA6507B-65B6-4290-9773-82877BA37F64}" destId="{8CD5EF7B-9A5E-41DA-B5FE-DE6F1CBBFF3C}" srcOrd="0" destOrd="3" presId="urn:microsoft.com/office/officeart/2016/7/layout/VerticalHollowActionList"/>
    <dgm:cxn modelId="{08147158-E0E7-447C-B0D8-52076FB4F26A}" type="presOf" srcId="{0E738B63-5047-4836-B0D6-C59EFB49E656}" destId="{E8FD5B47-88A9-4FD9-BD7D-D9887FC4A520}" srcOrd="0" destOrd="0" presId="urn:microsoft.com/office/officeart/2016/7/layout/VerticalHollowActionList"/>
    <dgm:cxn modelId="{68692259-E3EB-4F45-9F06-62D477981650}" type="presOf" srcId="{1635CC6B-2D80-44D2-AF25-F3FCE7EB557B}" destId="{29AEABF2-F53B-463E-AD4D-A47D050E50D4}" srcOrd="0" destOrd="1" presId="urn:microsoft.com/office/officeart/2016/7/layout/VerticalHollowActionList"/>
    <dgm:cxn modelId="{C50C827B-9481-49B8-8ACE-524877547D46}" srcId="{E0CD91F0-5857-40F7-B4AB-4A54BD8FA1EA}" destId="{A7D6A3B3-4C83-4C48-B00F-0157EF007BBD}" srcOrd="1" destOrd="0" parTransId="{0ABECAB1-FBD4-4421-A21C-36BCE7C90E06}" sibTransId="{3E9DC1ED-C156-41DA-B506-F089CFC1AC2B}"/>
    <dgm:cxn modelId="{AED6087F-ADA9-430D-99FD-19F7C992DEBC}" type="presOf" srcId="{7EC3C4A9-270A-4D9A-BDE8-52CC63A32EA1}" destId="{7EA34797-F1E6-41AF-B8C6-C5A47D230C1F}" srcOrd="0" destOrd="1" presId="urn:microsoft.com/office/officeart/2016/7/layout/VerticalHollowActionList"/>
    <dgm:cxn modelId="{E7A5547F-8B50-4118-818D-E2EF495F02D8}" type="presOf" srcId="{81B23867-21BA-422A-9592-2F099E8BCD25}" destId="{8CD5EF7B-9A5E-41DA-B5FE-DE6F1CBBFF3C}" srcOrd="0" destOrd="2" presId="urn:microsoft.com/office/officeart/2016/7/layout/VerticalHollowActionList"/>
    <dgm:cxn modelId="{9F279F83-337E-42F7-BBFB-4E8D3ABBC183}" srcId="{81019A35-F11B-46B6-B1B3-EC2F2EAD0879}" destId="{EA9AD978-CC6F-458E-ADDD-4846FF4BA51D}" srcOrd="0" destOrd="0" parTransId="{4B8A13F3-93B6-41FF-B437-18ECE46A296D}" sibTransId="{64B0C586-9DCE-4336-A1A6-459998F13FDC}"/>
    <dgm:cxn modelId="{7CCCC785-8730-44E2-BF78-3C89CC839692}" type="presOf" srcId="{82C106AB-F82A-42D0-999B-F8D0A01F02F0}" destId="{203DF6DF-F316-42A7-A946-30019E2A201D}" srcOrd="0" destOrd="0" presId="urn:microsoft.com/office/officeart/2016/7/layout/VerticalHollowActionList"/>
    <dgm:cxn modelId="{F3D7128A-F81C-48E2-A8B2-D07AE1765205}" type="presOf" srcId="{4B6C9FC7-9835-4D11-AF3D-5EC6B94ED433}" destId="{C82BF46B-287C-4A70-A353-C54F924B57F3}" srcOrd="0" destOrd="2" presId="urn:microsoft.com/office/officeart/2016/7/layout/VerticalHollowActionList"/>
    <dgm:cxn modelId="{9B156A8A-CD75-4E3B-B444-73677C8906CD}" srcId="{F9C91D1B-928A-4254-B3D0-D41D5BDB6539}" destId="{155508D4-6C08-41D2-83FC-CE6DC1CB9DF0}" srcOrd="0" destOrd="0" parTransId="{1DE0E4D2-0DEA-4882-AA1A-1244260F6772}" sibTransId="{0D84082A-4395-48D4-8101-AAEF09B0DB12}"/>
    <dgm:cxn modelId="{A43B178E-E9F4-4501-A29D-8962112BEDD5}" srcId="{B6464A43-967B-4290-9973-E1FF2031550D}" destId="{8499F2F6-000F-4D25-869B-E86E459D20E0}" srcOrd="4" destOrd="0" parTransId="{9C25D9DD-1250-4AC1-A5A2-77AB72EC7F55}" sibTransId="{01B2776C-3E8D-4CEF-88FB-79BAB6E69129}"/>
    <dgm:cxn modelId="{99ABB590-D3E6-4452-9207-262E50E34176}" srcId="{E0CD91F0-5857-40F7-B4AB-4A54BD8FA1EA}" destId="{8CF8CB27-BEF2-4536-B7FF-E20BCFDDE5FA}" srcOrd="9" destOrd="0" parTransId="{8A042C68-D707-46C6-A101-E6EA0DA574CE}" sibTransId="{B7816C3E-8384-477C-9251-86F6C4C085BD}"/>
    <dgm:cxn modelId="{62BB7393-3CC1-4CEB-A5D4-21DCCE9B56ED}" type="presOf" srcId="{CCF82BD5-5E28-49BA-A750-4C968DE9ED1A}" destId="{6AB49F48-F086-4E77-9157-A6BE179F7D3A}" srcOrd="0" destOrd="1" presId="urn:microsoft.com/office/officeart/2016/7/layout/VerticalHollowActionList"/>
    <dgm:cxn modelId="{AF661795-B772-4D3C-BDCA-E37304DB9A41}" type="presOf" srcId="{8CF8CB27-BEF2-4536-B7FF-E20BCFDDE5FA}" destId="{CE0F4343-E6B1-48F8-A7FE-68F1B6052EC3}" srcOrd="0" destOrd="0" presId="urn:microsoft.com/office/officeart/2016/7/layout/VerticalHollowActionList"/>
    <dgm:cxn modelId="{089B699B-0FB5-49BD-BFEA-48784D075C9C}" srcId="{4842AD78-B0ED-42ED-B056-68DE9AB58C50}" destId="{8959B7C2-E769-43AE-9A83-558D825FD7D6}" srcOrd="0" destOrd="0" parTransId="{956600EE-C4EA-496F-8F39-AED9BC6C7318}" sibTransId="{F89A17B5-918F-48C7-AA4D-C90432158D61}"/>
    <dgm:cxn modelId="{56B07B9C-CB45-4925-9C59-776163E5AB28}" srcId="{21D6C881-2960-41A1-8E84-6BE506DE113B}" destId="{E2F17F67-8193-4190-BBE0-10A2331262CD}" srcOrd="0" destOrd="0" parTransId="{336F1181-96BD-42B7-BB2F-8D7661F43E8B}" sibTransId="{252C0316-9412-4DCF-88E5-969757CCA6CB}"/>
    <dgm:cxn modelId="{06CBF7A1-B05F-409B-8C98-1E3A2A11FCD9}" srcId="{A7D6A3B3-4C83-4C48-B00F-0157EF007BBD}" destId="{F9C91D1B-928A-4254-B3D0-D41D5BDB6539}" srcOrd="0" destOrd="0" parTransId="{F9235F08-C75A-406C-8E5F-6814AB4E38FD}" sibTransId="{E078D2FB-6ADC-4C11-93F2-63C3067D37A3}"/>
    <dgm:cxn modelId="{960CB6A3-9147-46EA-AB41-0BFAEF704E79}" srcId="{8CF8CB27-BEF2-4536-B7FF-E20BCFDDE5FA}" destId="{B6464A43-967B-4290-9973-E1FF2031550D}" srcOrd="0" destOrd="0" parTransId="{DD015D19-2D3D-47C2-9D2C-FD390BA15368}" sibTransId="{F76C5E20-C159-45EE-BBD8-6AC2B8D86A92}"/>
    <dgm:cxn modelId="{303F83A7-3046-4FA1-9D89-6F9834AAE883}" srcId="{E0CD91F0-5857-40F7-B4AB-4A54BD8FA1EA}" destId="{4842AD78-B0ED-42ED-B056-68DE9AB58C50}" srcOrd="8" destOrd="0" parTransId="{D3ABC8AC-2514-4673-979F-84E566366CD6}" sibTransId="{057DD014-0096-4302-A7D8-A56D642E5E18}"/>
    <dgm:cxn modelId="{70E30CAD-1D83-4586-BBF3-42104A89F416}" srcId="{3340CC4A-DD1D-4B29-B542-36DFB46FB4E5}" destId="{D762A4DD-3F78-435C-A232-AE35DBA83CFB}" srcOrd="0" destOrd="0" parTransId="{51A48FF6-7FF0-45D2-BE08-C6372D7FBDB8}" sibTransId="{F2923552-D8D1-41DB-87D0-8EF51227916E}"/>
    <dgm:cxn modelId="{D40193AF-FB81-4B58-AD98-EDDD674DACE8}" srcId="{18379421-72E3-4DE2-AD79-CAD61093E811}" destId="{E2B3F60C-C411-4F33-ACD5-03B5015AB345}" srcOrd="1" destOrd="0" parTransId="{16669F40-7E32-44A7-902B-272BFC8327BD}" sibTransId="{CBBA4DDD-3D1D-473B-AE91-2BA7C8558EDD}"/>
    <dgm:cxn modelId="{995336B7-C7F2-4221-A774-E6660797AC6E}" srcId="{8959B7C2-E769-43AE-9A83-558D825FD7D6}" destId="{7AA7569E-2D3F-48D3-80DA-464668B2CEC1}" srcOrd="0" destOrd="0" parTransId="{806880E1-22FD-44F3-A3D2-4A65C0A9BF34}" sibTransId="{ECBAF7CC-794B-4D23-B97E-B98CD2034F2D}"/>
    <dgm:cxn modelId="{296A00B9-BE9B-425F-B680-AE81A7C0FACB}" type="presOf" srcId="{D762A4DD-3F78-435C-A232-AE35DBA83CFB}" destId="{EC5ED344-5E36-461F-93B2-E1E89B1646EB}" srcOrd="0" destOrd="1" presId="urn:microsoft.com/office/officeart/2016/7/layout/VerticalHollowActionList"/>
    <dgm:cxn modelId="{502880BE-4FF1-4833-8802-E4E187E31218}" type="presOf" srcId="{8499F2F6-000F-4D25-869B-E86E459D20E0}" destId="{8CD5EF7B-9A5E-41DA-B5FE-DE6F1CBBFF3C}" srcOrd="0" destOrd="5" presId="urn:microsoft.com/office/officeart/2016/7/layout/VerticalHollowActionList"/>
    <dgm:cxn modelId="{ED5408C0-36FB-4A00-AED9-29983CB02B84}" srcId="{10C81970-2FDE-47BA-8061-81A6A3C86B91}" destId="{1635CC6B-2D80-44D2-AF25-F3FCE7EB557B}" srcOrd="0" destOrd="0" parTransId="{B5199DA4-C589-4C1A-8AA2-A01A630D8BAC}" sibTransId="{FCBF99CA-11FE-4949-9F19-92FE7D44D743}"/>
    <dgm:cxn modelId="{DEF6CDC6-D210-49DA-A406-4283F29E7468}" srcId="{E0CD91F0-5857-40F7-B4AB-4A54BD8FA1EA}" destId="{C09CEDCA-8E4B-46FC-8762-6E325F12A65A}" srcOrd="6" destOrd="0" parTransId="{CEF58A76-1C41-4205-93B2-89B5F7AF3660}" sibTransId="{F5ACF964-7C7E-42F3-B613-A66BE32E1C36}"/>
    <dgm:cxn modelId="{DC6BD2C8-B1A2-4408-AF32-92049F1737C7}" type="presOf" srcId="{10C81970-2FDE-47BA-8061-81A6A3C86B91}" destId="{29AEABF2-F53B-463E-AD4D-A47D050E50D4}" srcOrd="0" destOrd="0" presId="urn:microsoft.com/office/officeart/2016/7/layout/VerticalHollowActionList"/>
    <dgm:cxn modelId="{2EED98CC-E5C0-4B25-A509-3774A4F18F8D}" type="presOf" srcId="{4842AD78-B0ED-42ED-B056-68DE9AB58C50}" destId="{A9FEBE23-C23E-45FC-A240-CEFDE3B3C318}" srcOrd="0" destOrd="0" presId="urn:microsoft.com/office/officeart/2016/7/layout/VerticalHollowActionList"/>
    <dgm:cxn modelId="{95A842CF-2E8E-4586-8668-3FE824B7BE53}" srcId="{B6464A43-967B-4290-9973-E1FF2031550D}" destId="{8CA6507B-65B6-4290-9773-82877BA37F64}" srcOrd="2" destOrd="0" parTransId="{0F4BEB7E-1A99-47A4-99F9-3D3231FB8E4C}" sibTransId="{D7E454C3-BF9B-4F5E-BA3C-FCE48299F656}"/>
    <dgm:cxn modelId="{ECC3AAD1-BAEC-4538-B342-6381B5BE0ACD}" srcId="{E2F17F67-8193-4190-BBE0-10A2331262CD}" destId="{B98789E1-B0E2-4088-8D7E-A2CBDFC0E493}" srcOrd="1" destOrd="0" parTransId="{1B255AF7-15C8-4EEA-8488-5FE08CD239CA}" sibTransId="{B1797652-C1DB-45C2-85E6-8821F239281F}"/>
    <dgm:cxn modelId="{D5E1F7D3-C769-47EB-8B05-FF09EDCB6012}" srcId="{E2F17F67-8193-4190-BBE0-10A2331262CD}" destId="{567A6DF6-0AAA-4A36-8D60-CAB5F9736C16}" srcOrd="0" destOrd="0" parTransId="{7CDF19D9-815F-46BE-92EB-F0563A4F0069}" sibTransId="{AF0EF6F6-077A-4214-9211-1D21E189D895}"/>
    <dgm:cxn modelId="{F4DC07D6-734A-43BD-8F16-E2A477CD89AA}" srcId="{18379421-72E3-4DE2-AD79-CAD61093E811}" destId="{321F2B4E-8D71-442D-A699-9D51610B64EB}" srcOrd="2" destOrd="0" parTransId="{DBD7B937-65E7-4F5F-8644-9D6A9726CBA1}" sibTransId="{B9831DE4-ECED-4F07-BFC1-7F27D4CCCC6B}"/>
    <dgm:cxn modelId="{C44D35D6-37A6-4A49-8F6C-72A34897A56D}" type="presOf" srcId="{A7D6A3B3-4C83-4C48-B00F-0157EF007BBD}" destId="{90B8E6CA-598B-4C9B-AFC9-19DEFC2D8DD4}" srcOrd="0" destOrd="0" presId="urn:microsoft.com/office/officeart/2016/7/layout/VerticalHollowActionList"/>
    <dgm:cxn modelId="{9F30CED9-8491-40ED-824E-1B47340B5804}" type="presOf" srcId="{7CE52735-9738-4947-8BF8-ACB59D49AF14}" destId="{8CD5EF7B-9A5E-41DA-B5FE-DE6F1CBBFF3C}" srcOrd="0" destOrd="1" presId="urn:microsoft.com/office/officeart/2016/7/layout/VerticalHollowActionList"/>
    <dgm:cxn modelId="{8703E7E2-A249-4A67-99AE-8018460538E1}" srcId="{E0CD91F0-5857-40F7-B4AB-4A54BD8FA1EA}" destId="{3609D3A4-9A1F-48F2-9F86-6C63B6F8AE46}" srcOrd="2" destOrd="0" parTransId="{713C53A3-5776-4EFC-9FCE-194C37FA9440}" sibTransId="{7EA46E67-A570-4489-B2CF-5C8CB4DC2EE2}"/>
    <dgm:cxn modelId="{329BE7E6-6C95-4ED7-A7DD-5C9185405AEA}" type="presOf" srcId="{B98789E1-B0E2-4088-8D7E-A2CBDFC0E493}" destId="{7718B93C-77D0-48C2-A850-35F1C8358D88}" srcOrd="0" destOrd="2" presId="urn:microsoft.com/office/officeart/2016/7/layout/VerticalHollowActionList"/>
    <dgm:cxn modelId="{C1CDA2EB-D5A6-4E3E-8DD3-68B1E7BC183C}" type="presOf" srcId="{21D6C881-2960-41A1-8E84-6BE506DE113B}" destId="{16259432-9D19-4F91-8BC8-61A74CF55E13}" srcOrd="0" destOrd="0" presId="urn:microsoft.com/office/officeart/2016/7/layout/VerticalHollowActionList"/>
    <dgm:cxn modelId="{F0D8A6ED-23D6-4310-97F8-E5FB28020BDE}" srcId="{B6464A43-967B-4290-9973-E1FF2031550D}" destId="{81B23867-21BA-422A-9592-2F099E8BCD25}" srcOrd="1" destOrd="0" parTransId="{33F35ADD-8FED-45F5-9E0B-0C86D56D1FDF}" sibTransId="{BA555B16-ACD9-49E9-BC0B-C3C76B6C260A}"/>
    <dgm:cxn modelId="{FA0046EF-1D82-4C19-B520-1B26E4BE2FA4}" srcId="{F9C91D1B-928A-4254-B3D0-D41D5BDB6539}" destId="{4B6C9FC7-9835-4D11-AF3D-5EC6B94ED433}" srcOrd="1" destOrd="0" parTransId="{FC48AE40-7EE8-43D7-8400-4DE908567BEF}" sibTransId="{EFE3AAA2-AC0B-4822-B9B5-29E74C084C4C}"/>
    <dgm:cxn modelId="{0812EEF1-2249-4716-9644-5A170A171BA7}" type="presOf" srcId="{7AA7569E-2D3F-48D3-80DA-464668B2CEC1}" destId="{6F25343F-2BC1-48E8-BC46-314483CB7721}" srcOrd="0" destOrd="1" presId="urn:microsoft.com/office/officeart/2016/7/layout/VerticalHollowActionList"/>
    <dgm:cxn modelId="{31C2D6F2-67DA-4931-8F64-0AAF1B48DF7A}" type="presOf" srcId="{E2B3F60C-C411-4F33-ACD5-03B5015AB345}" destId="{6AB49F48-F086-4E77-9157-A6BE179F7D3A}" srcOrd="0" destOrd="2" presId="urn:microsoft.com/office/officeart/2016/7/layout/VerticalHollowActionList"/>
    <dgm:cxn modelId="{BDB464F7-4C87-4E1C-BD1F-784CE6FBA7EF}" srcId="{18379421-72E3-4DE2-AD79-CAD61093E811}" destId="{CCF82BD5-5E28-49BA-A750-4C968DE9ED1A}" srcOrd="0" destOrd="0" parTransId="{3673CA86-17CA-47AD-B285-47075F40148F}" sibTransId="{1F6870D8-3995-461E-A49F-3B9A9773AE12}"/>
    <dgm:cxn modelId="{98959BFA-9782-4B5F-BDF5-C3CDFC329A69}" type="presOf" srcId="{E2F17F67-8193-4190-BBE0-10A2331262CD}" destId="{7718B93C-77D0-48C2-A850-35F1C8358D88}" srcOrd="0" destOrd="0" presId="urn:microsoft.com/office/officeart/2016/7/layout/VerticalHollowActionList"/>
    <dgm:cxn modelId="{2C2BBE16-2BE8-43B8-BC66-9BFB3F04F5D5}" type="presParOf" srcId="{A2CB0334-74AD-4D74-B91B-D283648D9037}" destId="{0BDE8027-1143-476E-8126-4E9710CCAE7F}" srcOrd="0" destOrd="0" presId="urn:microsoft.com/office/officeart/2016/7/layout/VerticalHollowActionList"/>
    <dgm:cxn modelId="{49A703E8-088F-4993-8A26-58C21D79ACD2}" type="presParOf" srcId="{0BDE8027-1143-476E-8126-4E9710CCAE7F}" destId="{E8FD5B47-88A9-4FD9-BD7D-D9887FC4A520}" srcOrd="0" destOrd="0" presId="urn:microsoft.com/office/officeart/2016/7/layout/VerticalHollowActionList"/>
    <dgm:cxn modelId="{74F84850-8CA5-4C3D-A3E5-65AF7F63284A}" type="presParOf" srcId="{0BDE8027-1143-476E-8126-4E9710CCAE7F}" destId="{6AB49F48-F086-4E77-9157-A6BE179F7D3A}" srcOrd="1" destOrd="0" presId="urn:microsoft.com/office/officeart/2016/7/layout/VerticalHollowActionList"/>
    <dgm:cxn modelId="{1B435056-EEB2-41AE-B087-06A2DB4F36B3}" type="presParOf" srcId="{A2CB0334-74AD-4D74-B91B-D283648D9037}" destId="{B3746F43-EE23-477D-BED3-578A1D6073E2}" srcOrd="1" destOrd="0" presId="urn:microsoft.com/office/officeart/2016/7/layout/VerticalHollowActionList"/>
    <dgm:cxn modelId="{4156C9AB-A8FA-48B6-A14E-911F4B0BBF26}" type="presParOf" srcId="{A2CB0334-74AD-4D74-B91B-D283648D9037}" destId="{FF8E267B-4EC2-4722-BD0A-E945F77B0F58}" srcOrd="2" destOrd="0" presId="urn:microsoft.com/office/officeart/2016/7/layout/VerticalHollowActionList"/>
    <dgm:cxn modelId="{DE5DF371-EB02-48CD-9FAF-4617DA8109CB}" type="presParOf" srcId="{FF8E267B-4EC2-4722-BD0A-E945F77B0F58}" destId="{90B8E6CA-598B-4C9B-AFC9-19DEFC2D8DD4}" srcOrd="0" destOrd="0" presId="urn:microsoft.com/office/officeart/2016/7/layout/VerticalHollowActionList"/>
    <dgm:cxn modelId="{283CF958-1846-43B6-9C2D-F74DFE50BD2A}" type="presParOf" srcId="{FF8E267B-4EC2-4722-BD0A-E945F77B0F58}" destId="{C82BF46B-287C-4A70-A353-C54F924B57F3}" srcOrd="1" destOrd="0" presId="urn:microsoft.com/office/officeart/2016/7/layout/VerticalHollowActionList"/>
    <dgm:cxn modelId="{292C5BB3-66D9-422F-BA56-5BA6657685EB}" type="presParOf" srcId="{A2CB0334-74AD-4D74-B91B-D283648D9037}" destId="{A4A3BA91-D2EF-4415-B25B-7807914C21E4}" srcOrd="3" destOrd="0" presId="urn:microsoft.com/office/officeart/2016/7/layout/VerticalHollowActionList"/>
    <dgm:cxn modelId="{0D80F817-981A-4289-941A-0FD5C0280060}" type="presParOf" srcId="{A2CB0334-74AD-4D74-B91B-D283648D9037}" destId="{D3D48BC3-6DEF-4A95-A858-CB7B5D2520F1}" srcOrd="4" destOrd="0" presId="urn:microsoft.com/office/officeart/2016/7/layout/VerticalHollowActionList"/>
    <dgm:cxn modelId="{8C7AD909-C4B2-492C-8002-A1226717B502}" type="presParOf" srcId="{D3D48BC3-6DEF-4A95-A858-CB7B5D2520F1}" destId="{BA952C29-3D12-48AF-8491-C2EFBF76D550}" srcOrd="0" destOrd="0" presId="urn:microsoft.com/office/officeart/2016/7/layout/VerticalHollowActionList"/>
    <dgm:cxn modelId="{413F1D58-A1AB-433C-AFB9-15BE1458D26D}" type="presParOf" srcId="{D3D48BC3-6DEF-4A95-A858-CB7B5D2520F1}" destId="{29AEABF2-F53B-463E-AD4D-A47D050E50D4}" srcOrd="1" destOrd="0" presId="urn:microsoft.com/office/officeart/2016/7/layout/VerticalHollowActionList"/>
    <dgm:cxn modelId="{F796B086-6DFD-4AFA-9263-C30B2A14C9BA}" type="presParOf" srcId="{A2CB0334-74AD-4D74-B91B-D283648D9037}" destId="{86CA02EB-F2E0-4235-A685-DD6C841A59DD}" srcOrd="5" destOrd="0" presId="urn:microsoft.com/office/officeart/2016/7/layout/VerticalHollowActionList"/>
    <dgm:cxn modelId="{FD8212BE-81D0-4B73-92C2-266F0F70573A}" type="presParOf" srcId="{A2CB0334-74AD-4D74-B91B-D283648D9037}" destId="{9818195B-26E8-4161-AC65-ADE75D3483C6}" srcOrd="6" destOrd="0" presId="urn:microsoft.com/office/officeart/2016/7/layout/VerticalHollowActionList"/>
    <dgm:cxn modelId="{3B663283-0880-40E7-BA55-1C18E81BEAFE}" type="presParOf" srcId="{9818195B-26E8-4161-AC65-ADE75D3483C6}" destId="{577F5CDA-B5FE-49D6-8AD2-B59C5F3CAE0D}" srcOrd="0" destOrd="0" presId="urn:microsoft.com/office/officeart/2016/7/layout/VerticalHollowActionList"/>
    <dgm:cxn modelId="{B1B264D5-47B6-4B38-A3A2-06004A04E704}" type="presParOf" srcId="{9818195B-26E8-4161-AC65-ADE75D3483C6}" destId="{7EA34797-F1E6-41AF-B8C6-C5A47D230C1F}" srcOrd="1" destOrd="0" presId="urn:microsoft.com/office/officeart/2016/7/layout/VerticalHollowActionList"/>
    <dgm:cxn modelId="{0753B8D5-3084-4005-A084-E10C01CC9E6B}" type="presParOf" srcId="{A2CB0334-74AD-4D74-B91B-D283648D9037}" destId="{DBBF3711-0825-405B-AA1A-2E2A75B4821A}" srcOrd="7" destOrd="0" presId="urn:microsoft.com/office/officeart/2016/7/layout/VerticalHollowActionList"/>
    <dgm:cxn modelId="{82D665AF-4889-4241-9834-596A7EB4A6BE}" type="presParOf" srcId="{A2CB0334-74AD-4D74-B91B-D283648D9037}" destId="{EE57EBDE-4C7C-4871-BAFC-B58099693DB5}" srcOrd="8" destOrd="0" presId="urn:microsoft.com/office/officeart/2016/7/layout/VerticalHollowActionList"/>
    <dgm:cxn modelId="{4D063854-E3ED-4588-86D7-B3A8442AFE71}" type="presParOf" srcId="{EE57EBDE-4C7C-4871-BAFC-B58099693DB5}" destId="{01631D8B-4498-4909-ACE8-EA515AC9F5F0}" srcOrd="0" destOrd="0" presId="urn:microsoft.com/office/officeart/2016/7/layout/VerticalHollowActionList"/>
    <dgm:cxn modelId="{212499DB-DE18-412F-94D0-60D98A683F23}" type="presParOf" srcId="{EE57EBDE-4C7C-4871-BAFC-B58099693DB5}" destId="{EC5ED344-5E36-461F-93B2-E1E89B1646EB}" srcOrd="1" destOrd="0" presId="urn:microsoft.com/office/officeart/2016/7/layout/VerticalHollowActionList"/>
    <dgm:cxn modelId="{BEC4A2DF-9312-4C7E-93C4-32AEF85D4BB3}" type="presParOf" srcId="{A2CB0334-74AD-4D74-B91B-D283648D9037}" destId="{AB865AF1-3531-4663-9D1A-26F0C4FAA178}" srcOrd="9" destOrd="0" presId="urn:microsoft.com/office/officeart/2016/7/layout/VerticalHollowActionList"/>
    <dgm:cxn modelId="{E1A1FDC7-6476-402A-AB77-18D401A3CECA}" type="presParOf" srcId="{A2CB0334-74AD-4D74-B91B-D283648D9037}" destId="{4F37502F-377C-45BC-A636-95749ED2D0BF}" srcOrd="10" destOrd="0" presId="urn:microsoft.com/office/officeart/2016/7/layout/VerticalHollowActionList"/>
    <dgm:cxn modelId="{A6BD9C50-AB13-4D78-9D13-79A5598B5278}" type="presParOf" srcId="{4F37502F-377C-45BC-A636-95749ED2D0BF}" destId="{C2A73FAC-E402-4D0F-AE1D-AE217E3203FC}" srcOrd="0" destOrd="0" presId="urn:microsoft.com/office/officeart/2016/7/layout/VerticalHollowActionList"/>
    <dgm:cxn modelId="{4B8C9AF6-552D-42F6-9A5C-5CDF6200D077}" type="presParOf" srcId="{4F37502F-377C-45BC-A636-95749ED2D0BF}" destId="{3E6A1840-7712-4B4A-B3C7-6FC3BC7C04B2}" srcOrd="1" destOrd="0" presId="urn:microsoft.com/office/officeart/2016/7/layout/VerticalHollowActionList"/>
    <dgm:cxn modelId="{574BD726-7559-4149-9541-4A7119707501}" type="presParOf" srcId="{A2CB0334-74AD-4D74-B91B-D283648D9037}" destId="{ABA62FD5-21D4-4FC4-9E75-268831907E20}" srcOrd="11" destOrd="0" presId="urn:microsoft.com/office/officeart/2016/7/layout/VerticalHollowActionList"/>
    <dgm:cxn modelId="{756CE4BF-33B2-4C37-92C3-96E70512BCE5}" type="presParOf" srcId="{A2CB0334-74AD-4D74-B91B-D283648D9037}" destId="{93C4CE28-E8F7-437D-9153-E233484E569C}" srcOrd="12" destOrd="0" presId="urn:microsoft.com/office/officeart/2016/7/layout/VerticalHollowActionList"/>
    <dgm:cxn modelId="{AC4AD661-1C20-4793-84E4-7BBBBE69F057}" type="presParOf" srcId="{93C4CE28-E8F7-437D-9153-E233484E569C}" destId="{0EB116FF-355D-4A84-852D-CA8FA8D627C8}" srcOrd="0" destOrd="0" presId="urn:microsoft.com/office/officeart/2016/7/layout/VerticalHollowActionList"/>
    <dgm:cxn modelId="{4B0F4C22-6A6B-40B9-8AFD-D6CB47DDDC3A}" type="presParOf" srcId="{93C4CE28-E8F7-437D-9153-E233484E569C}" destId="{203DF6DF-F316-42A7-A946-30019E2A201D}" srcOrd="1" destOrd="0" presId="urn:microsoft.com/office/officeart/2016/7/layout/VerticalHollowActionList"/>
    <dgm:cxn modelId="{065F3AC9-E9CE-4C56-8327-3FA93D5625E4}" type="presParOf" srcId="{A2CB0334-74AD-4D74-B91B-D283648D9037}" destId="{C8B97BE9-B211-40AE-BB2F-4B9308046322}" srcOrd="13" destOrd="0" presId="urn:microsoft.com/office/officeart/2016/7/layout/VerticalHollowActionList"/>
    <dgm:cxn modelId="{4F2154DC-52B9-42DB-B233-4246902E267D}" type="presParOf" srcId="{A2CB0334-74AD-4D74-B91B-D283648D9037}" destId="{3D3A4AAE-CA39-4591-A952-0FE2DADC2244}" srcOrd="14" destOrd="0" presId="urn:microsoft.com/office/officeart/2016/7/layout/VerticalHollowActionList"/>
    <dgm:cxn modelId="{39825B43-8C6A-43AA-97D8-70DF836A892E}" type="presParOf" srcId="{3D3A4AAE-CA39-4591-A952-0FE2DADC2244}" destId="{16259432-9D19-4F91-8BC8-61A74CF55E13}" srcOrd="0" destOrd="0" presId="urn:microsoft.com/office/officeart/2016/7/layout/VerticalHollowActionList"/>
    <dgm:cxn modelId="{09140EC0-09C1-47B7-A317-71B11480DB8F}" type="presParOf" srcId="{3D3A4AAE-CA39-4591-A952-0FE2DADC2244}" destId="{7718B93C-77D0-48C2-A850-35F1C8358D88}" srcOrd="1" destOrd="0" presId="urn:microsoft.com/office/officeart/2016/7/layout/VerticalHollowActionList"/>
    <dgm:cxn modelId="{A2D08417-C89C-4099-AF78-5E5BCC8D93C2}" type="presParOf" srcId="{A2CB0334-74AD-4D74-B91B-D283648D9037}" destId="{EB52BDAA-2861-45A0-A974-9ABA4A6C4DB7}" srcOrd="15" destOrd="0" presId="urn:microsoft.com/office/officeart/2016/7/layout/VerticalHollowActionList"/>
    <dgm:cxn modelId="{A77A5D30-6A5C-41EB-B55F-62C98A845C3D}" type="presParOf" srcId="{A2CB0334-74AD-4D74-B91B-D283648D9037}" destId="{5E01DA8E-062D-44B6-914C-67DD625C53D2}" srcOrd="16" destOrd="0" presId="urn:microsoft.com/office/officeart/2016/7/layout/VerticalHollowActionList"/>
    <dgm:cxn modelId="{28B76EB6-68D1-4BB0-9BAB-D146B6D2F2BA}" type="presParOf" srcId="{5E01DA8E-062D-44B6-914C-67DD625C53D2}" destId="{A9FEBE23-C23E-45FC-A240-CEFDE3B3C318}" srcOrd="0" destOrd="0" presId="urn:microsoft.com/office/officeart/2016/7/layout/VerticalHollowActionList"/>
    <dgm:cxn modelId="{D46E1631-9015-42CC-9DA1-6058D68E23B3}" type="presParOf" srcId="{5E01DA8E-062D-44B6-914C-67DD625C53D2}" destId="{6F25343F-2BC1-48E8-BC46-314483CB7721}" srcOrd="1" destOrd="0" presId="urn:microsoft.com/office/officeart/2016/7/layout/VerticalHollowActionList"/>
    <dgm:cxn modelId="{579C5C7C-747B-4D54-829E-E3596EB9D879}" type="presParOf" srcId="{A2CB0334-74AD-4D74-B91B-D283648D9037}" destId="{147E98B4-B4EF-41A8-891F-DA514B2A3B7F}" srcOrd="17" destOrd="0" presId="urn:microsoft.com/office/officeart/2016/7/layout/VerticalHollowActionList"/>
    <dgm:cxn modelId="{CBA3F214-1C19-40BD-864D-8904408D99DE}" type="presParOf" srcId="{A2CB0334-74AD-4D74-B91B-D283648D9037}" destId="{5B260846-5A2C-46B6-BA71-29629163993A}" srcOrd="18" destOrd="0" presId="urn:microsoft.com/office/officeart/2016/7/layout/VerticalHollowActionList"/>
    <dgm:cxn modelId="{D7CE0A26-538C-4229-9589-7CFECC7157C1}" type="presParOf" srcId="{5B260846-5A2C-46B6-BA71-29629163993A}" destId="{CE0F4343-E6B1-48F8-A7FE-68F1B6052EC3}" srcOrd="0" destOrd="0" presId="urn:microsoft.com/office/officeart/2016/7/layout/VerticalHollowActionList"/>
    <dgm:cxn modelId="{BC223CAC-8BA3-4BD9-B4D4-7C34B4D1220F}" type="presParOf" srcId="{5B260846-5A2C-46B6-BA71-29629163993A}" destId="{8CD5EF7B-9A5E-41DA-B5FE-DE6F1CBBFF3C}" srcOrd="1" destOrd="0" presId="urn:microsoft.com/office/officeart/2016/7/layout/VerticalHollowAction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9B81EA9-5494-42B6-A380-63E2512C759B}" type="doc">
      <dgm:prSet loTypeId="urn:microsoft.com/office/officeart/2005/8/layout/chevron1" loCatId="process" qsTypeId="urn:microsoft.com/office/officeart/2005/8/quickstyle/simple4" qsCatId="simple" csTypeId="urn:microsoft.com/office/officeart/2005/8/colors/colorful5" csCatId="colorful" phldr="1"/>
      <dgm:spPr/>
      <dgm:t>
        <a:bodyPr/>
        <a:lstStyle/>
        <a:p>
          <a:endParaRPr lang="en-US"/>
        </a:p>
      </dgm:t>
    </dgm:pt>
    <dgm:pt modelId="{3A379DDD-6382-4D54-81F3-FA37BF2863C8}">
      <dgm:prSet/>
      <dgm:spPr>
        <a:solidFill>
          <a:schemeClr val="accent2">
            <a:lumMod val="50000"/>
          </a:schemeClr>
        </a:solidFill>
      </dgm:spPr>
      <dgm:t>
        <a:bodyPr/>
        <a:lstStyle/>
        <a:p>
          <a:r>
            <a:rPr lang="en-US" dirty="0"/>
            <a:t>Encryption in rest</a:t>
          </a:r>
        </a:p>
      </dgm:t>
    </dgm:pt>
    <dgm:pt modelId="{B2913090-7738-4F65-A671-9CB5EB77CB31}" type="parTrans" cxnId="{820366D1-D75E-4D59-836B-49463A93A5D1}">
      <dgm:prSet/>
      <dgm:spPr/>
      <dgm:t>
        <a:bodyPr/>
        <a:lstStyle/>
        <a:p>
          <a:endParaRPr lang="en-US"/>
        </a:p>
      </dgm:t>
    </dgm:pt>
    <dgm:pt modelId="{24667BD0-4A8B-4A59-A2B5-70E050EA796F}" type="sibTrans" cxnId="{820366D1-D75E-4D59-836B-49463A93A5D1}">
      <dgm:prSet/>
      <dgm:spPr/>
      <dgm:t>
        <a:bodyPr/>
        <a:lstStyle/>
        <a:p>
          <a:endParaRPr lang="en-US"/>
        </a:p>
      </dgm:t>
    </dgm:pt>
    <dgm:pt modelId="{F06B86E4-1294-4759-9278-092F90AC0EA4}">
      <dgm:prSet/>
      <dgm:spPr/>
      <dgm:t>
        <a:bodyPr/>
        <a:lstStyle/>
        <a:p>
          <a:r>
            <a:rPr lang="en-US" dirty="0">
              <a:solidFill>
                <a:schemeClr val="bg1"/>
              </a:solidFill>
            </a:rPr>
            <a:t>Protects data stored in databases, files or disks.</a:t>
          </a:r>
        </a:p>
      </dgm:t>
    </dgm:pt>
    <dgm:pt modelId="{DA452555-48F9-4192-8427-1AB80B445013}" type="parTrans" cxnId="{68049822-0BAB-4836-9DD8-C1396E33461A}">
      <dgm:prSet/>
      <dgm:spPr/>
      <dgm:t>
        <a:bodyPr/>
        <a:lstStyle/>
        <a:p>
          <a:endParaRPr lang="en-US"/>
        </a:p>
      </dgm:t>
    </dgm:pt>
    <dgm:pt modelId="{FA2077AE-C204-482C-9971-C5E931C08C5F}" type="sibTrans" cxnId="{68049822-0BAB-4836-9DD8-C1396E33461A}">
      <dgm:prSet/>
      <dgm:spPr/>
      <dgm:t>
        <a:bodyPr/>
        <a:lstStyle/>
        <a:p>
          <a:endParaRPr lang="en-US"/>
        </a:p>
      </dgm:t>
    </dgm:pt>
    <dgm:pt modelId="{196197DF-B0DC-44E6-B3B3-495D9B5C1FE9}">
      <dgm:prSet/>
      <dgm:spPr/>
      <dgm:t>
        <a:bodyPr/>
        <a:lstStyle/>
        <a:p>
          <a:r>
            <a:rPr lang="en-US" b="1" dirty="0">
              <a:solidFill>
                <a:schemeClr val="bg1"/>
              </a:solidFill>
            </a:rPr>
            <a:t>Examples: </a:t>
          </a:r>
          <a:r>
            <a:rPr lang="en-US" dirty="0">
              <a:solidFill>
                <a:schemeClr val="bg1"/>
              </a:solidFill>
            </a:rPr>
            <a:t>Database, Cloud Storage, Archives &amp; Off-site Backups.</a:t>
          </a:r>
        </a:p>
      </dgm:t>
    </dgm:pt>
    <dgm:pt modelId="{3B0AC4E8-49EA-4C24-BBD4-F5941B14A34F}" type="parTrans" cxnId="{401E959A-1FEA-43AF-B187-7EC41A4F8D6A}">
      <dgm:prSet/>
      <dgm:spPr/>
      <dgm:t>
        <a:bodyPr/>
        <a:lstStyle/>
        <a:p>
          <a:endParaRPr lang="en-US"/>
        </a:p>
      </dgm:t>
    </dgm:pt>
    <dgm:pt modelId="{49037DCA-A92B-4F66-A7B9-B0550FBF28FA}" type="sibTrans" cxnId="{401E959A-1FEA-43AF-B187-7EC41A4F8D6A}">
      <dgm:prSet/>
      <dgm:spPr/>
      <dgm:t>
        <a:bodyPr/>
        <a:lstStyle/>
        <a:p>
          <a:endParaRPr lang="en-US"/>
        </a:p>
      </dgm:t>
    </dgm:pt>
    <dgm:pt modelId="{A804ECDE-EC11-48AA-8C4C-7E459C45C264}">
      <dgm:prSet/>
      <dgm:spPr/>
      <dgm:t>
        <a:bodyPr/>
        <a:lstStyle/>
        <a:p>
          <a:r>
            <a:rPr lang="en-US" b="1" dirty="0">
              <a:solidFill>
                <a:schemeClr val="bg1"/>
              </a:solidFill>
            </a:rPr>
            <a:t>Best Practice: </a:t>
          </a:r>
          <a:r>
            <a:rPr lang="en-US" dirty="0">
              <a:solidFill>
                <a:schemeClr val="bg1"/>
              </a:solidFill>
            </a:rPr>
            <a:t>Use of advanced encryption standards (AES). </a:t>
          </a:r>
        </a:p>
      </dgm:t>
    </dgm:pt>
    <dgm:pt modelId="{884BCD7F-5C11-4177-85BE-DAB76FF7BFA0}" type="parTrans" cxnId="{91DFD0EB-17B0-4606-B7BA-E3FE979F258B}">
      <dgm:prSet/>
      <dgm:spPr/>
      <dgm:t>
        <a:bodyPr/>
        <a:lstStyle/>
        <a:p>
          <a:endParaRPr lang="en-US"/>
        </a:p>
      </dgm:t>
    </dgm:pt>
    <dgm:pt modelId="{1ED1445A-40C0-49A0-88A4-A9607F15C164}" type="sibTrans" cxnId="{91DFD0EB-17B0-4606-B7BA-E3FE979F258B}">
      <dgm:prSet/>
      <dgm:spPr/>
      <dgm:t>
        <a:bodyPr/>
        <a:lstStyle/>
        <a:p>
          <a:endParaRPr lang="en-US"/>
        </a:p>
      </dgm:t>
    </dgm:pt>
    <dgm:pt modelId="{6AA2011F-DA56-4747-95D5-EB658DF34BBA}">
      <dgm:prSet/>
      <dgm:spPr>
        <a:solidFill>
          <a:schemeClr val="accent6">
            <a:lumMod val="75000"/>
          </a:schemeClr>
        </a:solidFill>
      </dgm:spPr>
      <dgm:t>
        <a:bodyPr/>
        <a:lstStyle/>
        <a:p>
          <a:r>
            <a:rPr lang="en-US" dirty="0"/>
            <a:t>Encryption at flight</a:t>
          </a:r>
        </a:p>
      </dgm:t>
    </dgm:pt>
    <dgm:pt modelId="{E30EF0DD-077A-47AB-B5EF-DA8D41D1A763}" type="parTrans" cxnId="{4E904902-BEDB-4F74-82A2-B99316B6E6CB}">
      <dgm:prSet/>
      <dgm:spPr/>
      <dgm:t>
        <a:bodyPr/>
        <a:lstStyle/>
        <a:p>
          <a:endParaRPr lang="en-US"/>
        </a:p>
      </dgm:t>
    </dgm:pt>
    <dgm:pt modelId="{13D39E96-0CC8-4ACC-BFAD-36C1D6321DF7}" type="sibTrans" cxnId="{4E904902-BEDB-4F74-82A2-B99316B6E6CB}">
      <dgm:prSet/>
      <dgm:spPr/>
      <dgm:t>
        <a:bodyPr/>
        <a:lstStyle/>
        <a:p>
          <a:endParaRPr lang="en-US"/>
        </a:p>
      </dgm:t>
    </dgm:pt>
    <dgm:pt modelId="{A7D45126-0835-4D40-B063-8547C10D9C57}">
      <dgm:prSet/>
      <dgm:spPr/>
      <dgm:t>
        <a:bodyPr/>
        <a:lstStyle/>
        <a:p>
          <a:r>
            <a:rPr lang="en-US" dirty="0">
              <a:solidFill>
                <a:schemeClr val="bg1"/>
              </a:solidFill>
            </a:rPr>
            <a:t>Protects data between two end points.</a:t>
          </a:r>
        </a:p>
      </dgm:t>
    </dgm:pt>
    <dgm:pt modelId="{4CFB1087-15DA-47FB-92AE-B8E57741A88D}" type="parTrans" cxnId="{2BEFBE4A-41EE-4BE3-9F98-8288996601A9}">
      <dgm:prSet/>
      <dgm:spPr/>
      <dgm:t>
        <a:bodyPr/>
        <a:lstStyle/>
        <a:p>
          <a:endParaRPr lang="en-US"/>
        </a:p>
      </dgm:t>
    </dgm:pt>
    <dgm:pt modelId="{95FC3960-A21F-4CF0-9A8D-76842FFE9689}" type="sibTrans" cxnId="{2BEFBE4A-41EE-4BE3-9F98-8288996601A9}">
      <dgm:prSet/>
      <dgm:spPr/>
      <dgm:t>
        <a:bodyPr/>
        <a:lstStyle/>
        <a:p>
          <a:endParaRPr lang="en-US"/>
        </a:p>
      </dgm:t>
    </dgm:pt>
    <dgm:pt modelId="{F06FBA84-258D-41CD-BD7D-670CAEEA2105}">
      <dgm:prSet/>
      <dgm:spPr/>
      <dgm:t>
        <a:bodyPr/>
        <a:lstStyle/>
        <a:p>
          <a:r>
            <a:rPr lang="en-US" b="1" dirty="0">
              <a:solidFill>
                <a:schemeClr val="bg1"/>
              </a:solidFill>
            </a:rPr>
            <a:t>Examples: </a:t>
          </a:r>
          <a:r>
            <a:rPr lang="en-US" dirty="0">
              <a:solidFill>
                <a:schemeClr val="bg1"/>
              </a:solidFill>
            </a:rPr>
            <a:t>Emails &amp; Web Traffic.</a:t>
          </a:r>
        </a:p>
      </dgm:t>
    </dgm:pt>
    <dgm:pt modelId="{4A70EED5-A85E-45AD-855C-B06730F121E5}" type="parTrans" cxnId="{8884EE9A-E665-42BC-BDE7-571DDA427F71}">
      <dgm:prSet/>
      <dgm:spPr/>
      <dgm:t>
        <a:bodyPr/>
        <a:lstStyle/>
        <a:p>
          <a:endParaRPr lang="en-US"/>
        </a:p>
      </dgm:t>
    </dgm:pt>
    <dgm:pt modelId="{0EAF74FB-0C7E-4A8F-BCF0-267D50D52AA1}" type="sibTrans" cxnId="{8884EE9A-E665-42BC-BDE7-571DDA427F71}">
      <dgm:prSet/>
      <dgm:spPr/>
      <dgm:t>
        <a:bodyPr/>
        <a:lstStyle/>
        <a:p>
          <a:endParaRPr lang="en-US"/>
        </a:p>
      </dgm:t>
    </dgm:pt>
    <dgm:pt modelId="{8C2F4BBF-759B-450D-BCA6-853117B1DF47}">
      <dgm:prSet/>
      <dgm:spPr/>
      <dgm:t>
        <a:bodyPr/>
        <a:lstStyle/>
        <a:p>
          <a:r>
            <a:rPr lang="en-US" b="1" dirty="0">
              <a:solidFill>
                <a:schemeClr val="bg1"/>
              </a:solidFill>
            </a:rPr>
            <a:t>Best Practice: </a:t>
          </a:r>
          <a:r>
            <a:rPr lang="en-US" dirty="0">
              <a:solidFill>
                <a:schemeClr val="bg1"/>
              </a:solidFill>
            </a:rPr>
            <a:t>Use of VPN, Transport Layer Security (TLS) &amp; HTTPS.</a:t>
          </a:r>
        </a:p>
      </dgm:t>
    </dgm:pt>
    <dgm:pt modelId="{F8EBCD76-A349-4411-98FC-5AC4D5044CEB}" type="parTrans" cxnId="{810636A1-4760-48E0-BE7B-E7256049DEEE}">
      <dgm:prSet/>
      <dgm:spPr/>
      <dgm:t>
        <a:bodyPr/>
        <a:lstStyle/>
        <a:p>
          <a:endParaRPr lang="en-US"/>
        </a:p>
      </dgm:t>
    </dgm:pt>
    <dgm:pt modelId="{9BC14641-851B-46A8-A460-9D2EDD5ADD4F}" type="sibTrans" cxnId="{810636A1-4760-48E0-BE7B-E7256049DEEE}">
      <dgm:prSet/>
      <dgm:spPr/>
      <dgm:t>
        <a:bodyPr/>
        <a:lstStyle/>
        <a:p>
          <a:endParaRPr lang="en-US"/>
        </a:p>
      </dgm:t>
    </dgm:pt>
    <dgm:pt modelId="{3A63B388-250F-4658-AD8B-19C98F0EC834}">
      <dgm:prSet/>
      <dgm:spPr>
        <a:solidFill>
          <a:schemeClr val="accent6">
            <a:lumMod val="50000"/>
          </a:schemeClr>
        </a:solidFill>
      </dgm:spPr>
      <dgm:t>
        <a:bodyPr/>
        <a:lstStyle/>
        <a:p>
          <a:r>
            <a:rPr lang="en-US" dirty="0"/>
            <a:t>Encryption in use</a:t>
          </a:r>
        </a:p>
      </dgm:t>
    </dgm:pt>
    <dgm:pt modelId="{4C6E44C1-7FD4-4744-B019-AEC5CD8EB53B}" type="parTrans" cxnId="{06B01513-D5B9-427F-AF82-D4D6EA5FC856}">
      <dgm:prSet/>
      <dgm:spPr/>
      <dgm:t>
        <a:bodyPr/>
        <a:lstStyle/>
        <a:p>
          <a:endParaRPr lang="en-US"/>
        </a:p>
      </dgm:t>
    </dgm:pt>
    <dgm:pt modelId="{B5BAA0BF-352F-4F70-B4EA-D151D4EF4899}" type="sibTrans" cxnId="{06B01513-D5B9-427F-AF82-D4D6EA5FC856}">
      <dgm:prSet/>
      <dgm:spPr/>
      <dgm:t>
        <a:bodyPr/>
        <a:lstStyle/>
        <a:p>
          <a:endParaRPr lang="en-US"/>
        </a:p>
      </dgm:t>
    </dgm:pt>
    <dgm:pt modelId="{3404D49B-FC56-41FE-BCF4-CFA4C1BD7EBD}">
      <dgm:prSet/>
      <dgm:spPr/>
      <dgm:t>
        <a:bodyPr/>
        <a:lstStyle/>
        <a:p>
          <a:r>
            <a:rPr lang="en-US" dirty="0">
              <a:solidFill>
                <a:schemeClr val="bg1"/>
              </a:solidFill>
            </a:rPr>
            <a:t>Protects data while actively used by an application or being processed.</a:t>
          </a:r>
        </a:p>
      </dgm:t>
    </dgm:pt>
    <dgm:pt modelId="{809135FF-77CC-4C15-B164-57CA68CEF375}" type="parTrans" cxnId="{C97F22E1-4957-4C85-9A0B-2AC7A4543F4C}">
      <dgm:prSet/>
      <dgm:spPr/>
      <dgm:t>
        <a:bodyPr/>
        <a:lstStyle/>
        <a:p>
          <a:endParaRPr lang="en-US"/>
        </a:p>
      </dgm:t>
    </dgm:pt>
    <dgm:pt modelId="{BC58D81B-D9FB-46AC-A4C4-4BC66123184D}" type="sibTrans" cxnId="{C97F22E1-4957-4C85-9A0B-2AC7A4543F4C}">
      <dgm:prSet/>
      <dgm:spPr/>
      <dgm:t>
        <a:bodyPr/>
        <a:lstStyle/>
        <a:p>
          <a:endParaRPr lang="en-US"/>
        </a:p>
      </dgm:t>
    </dgm:pt>
    <dgm:pt modelId="{294107F1-2D59-4681-88BA-B4469CE134E2}">
      <dgm:prSet/>
      <dgm:spPr/>
      <dgm:t>
        <a:bodyPr/>
        <a:lstStyle/>
        <a:p>
          <a:r>
            <a:rPr lang="en-US" b="1" dirty="0">
              <a:solidFill>
                <a:schemeClr val="bg1"/>
              </a:solidFill>
            </a:rPr>
            <a:t>Examples: </a:t>
          </a:r>
          <a:r>
            <a:rPr lang="en-US" dirty="0">
              <a:solidFill>
                <a:schemeClr val="bg1"/>
              </a:solidFill>
            </a:rPr>
            <a:t>RAM Memory or Application Data.</a:t>
          </a:r>
        </a:p>
      </dgm:t>
    </dgm:pt>
    <dgm:pt modelId="{8E13D905-FA95-483E-9984-5A4EF56D2272}" type="parTrans" cxnId="{AF2B8224-EBB5-4B0D-B120-BAA8671983CE}">
      <dgm:prSet/>
      <dgm:spPr/>
      <dgm:t>
        <a:bodyPr/>
        <a:lstStyle/>
        <a:p>
          <a:endParaRPr lang="en-US"/>
        </a:p>
      </dgm:t>
    </dgm:pt>
    <dgm:pt modelId="{B73EB616-D096-4AC7-B552-F719FE9FD45F}" type="sibTrans" cxnId="{AF2B8224-EBB5-4B0D-B120-BAA8671983CE}">
      <dgm:prSet/>
      <dgm:spPr/>
      <dgm:t>
        <a:bodyPr/>
        <a:lstStyle/>
        <a:p>
          <a:endParaRPr lang="en-US"/>
        </a:p>
      </dgm:t>
    </dgm:pt>
    <dgm:pt modelId="{C1F6F8EE-FEA3-419D-9BF5-7C2D104A7320}">
      <dgm:prSet/>
      <dgm:spPr/>
      <dgm:t>
        <a:bodyPr/>
        <a:lstStyle/>
        <a:p>
          <a:r>
            <a:rPr lang="en-US" b="1" dirty="0">
              <a:solidFill>
                <a:schemeClr val="bg1"/>
              </a:solidFill>
            </a:rPr>
            <a:t>Best Practice: </a:t>
          </a:r>
          <a:r>
            <a:rPr lang="en-US" dirty="0">
              <a:solidFill>
                <a:schemeClr val="bg1"/>
              </a:solidFill>
            </a:rPr>
            <a:t>Use of homomorphic encryption for highly sensitive data.</a:t>
          </a:r>
        </a:p>
      </dgm:t>
    </dgm:pt>
    <dgm:pt modelId="{C18F4FBC-74ED-4271-B830-EA23DF3850EA}" type="parTrans" cxnId="{1CF46DB5-3C5C-4EEE-AEBE-1CE6266B22A5}">
      <dgm:prSet/>
      <dgm:spPr/>
      <dgm:t>
        <a:bodyPr/>
        <a:lstStyle/>
        <a:p>
          <a:endParaRPr lang="en-US"/>
        </a:p>
      </dgm:t>
    </dgm:pt>
    <dgm:pt modelId="{12BFD599-352F-49DE-A427-DC6AA7750E7B}" type="sibTrans" cxnId="{1CF46DB5-3C5C-4EEE-AEBE-1CE6266B22A5}">
      <dgm:prSet/>
      <dgm:spPr/>
      <dgm:t>
        <a:bodyPr/>
        <a:lstStyle/>
        <a:p>
          <a:endParaRPr lang="en-US"/>
        </a:p>
      </dgm:t>
    </dgm:pt>
    <dgm:pt modelId="{BFF5563D-FC45-46A5-91A7-3C71F4326F92}">
      <dgm:prSet/>
      <dgm:spPr/>
      <dgm:t>
        <a:bodyPr/>
        <a:lstStyle/>
        <a:p>
          <a:endParaRPr lang="en-US" dirty="0">
            <a:solidFill>
              <a:schemeClr val="bg1"/>
            </a:solidFill>
          </a:endParaRPr>
        </a:p>
      </dgm:t>
    </dgm:pt>
    <dgm:pt modelId="{0B09F146-F7D3-4640-AF4B-33EFCFCC5A29}" type="parTrans" cxnId="{23DCA3E5-AF7B-4F8F-8D23-8B8B91063021}">
      <dgm:prSet/>
      <dgm:spPr/>
      <dgm:t>
        <a:bodyPr/>
        <a:lstStyle/>
        <a:p>
          <a:endParaRPr lang="en-US"/>
        </a:p>
      </dgm:t>
    </dgm:pt>
    <dgm:pt modelId="{4B5C36C9-9320-4D0A-BB0D-0EE0743940A3}" type="sibTrans" cxnId="{23DCA3E5-AF7B-4F8F-8D23-8B8B91063021}">
      <dgm:prSet/>
      <dgm:spPr/>
      <dgm:t>
        <a:bodyPr/>
        <a:lstStyle/>
        <a:p>
          <a:endParaRPr lang="en-US"/>
        </a:p>
      </dgm:t>
    </dgm:pt>
    <dgm:pt modelId="{0D93A995-E8EC-4688-AA25-289DA9C83F87}">
      <dgm:prSet/>
      <dgm:spPr/>
      <dgm:t>
        <a:bodyPr/>
        <a:lstStyle/>
        <a:p>
          <a:endParaRPr lang="en-US" dirty="0">
            <a:solidFill>
              <a:schemeClr val="bg1"/>
            </a:solidFill>
          </a:endParaRPr>
        </a:p>
      </dgm:t>
    </dgm:pt>
    <dgm:pt modelId="{48C33604-7C7F-48AB-9230-55B8280ED020}" type="parTrans" cxnId="{6F436862-B8FD-4ADA-AE87-0E5DD1CCC79C}">
      <dgm:prSet/>
      <dgm:spPr/>
      <dgm:t>
        <a:bodyPr/>
        <a:lstStyle/>
        <a:p>
          <a:endParaRPr lang="en-US"/>
        </a:p>
      </dgm:t>
    </dgm:pt>
    <dgm:pt modelId="{8D968BBF-E365-4114-95BA-6082CBD080D9}" type="sibTrans" cxnId="{6F436862-B8FD-4ADA-AE87-0E5DD1CCC79C}">
      <dgm:prSet/>
      <dgm:spPr/>
      <dgm:t>
        <a:bodyPr/>
        <a:lstStyle/>
        <a:p>
          <a:endParaRPr lang="en-US"/>
        </a:p>
      </dgm:t>
    </dgm:pt>
    <dgm:pt modelId="{7B7669DE-D9EA-4B20-825C-AFA0BA9F980D}">
      <dgm:prSet/>
      <dgm:spPr/>
      <dgm:t>
        <a:bodyPr/>
        <a:lstStyle/>
        <a:p>
          <a:endParaRPr lang="en-US" dirty="0">
            <a:solidFill>
              <a:schemeClr val="bg1"/>
            </a:solidFill>
          </a:endParaRPr>
        </a:p>
      </dgm:t>
    </dgm:pt>
    <dgm:pt modelId="{A4F1ACF0-E469-452F-A329-BC3A59FB572B}" type="parTrans" cxnId="{A51BD077-AA8C-4B1D-9978-CD64F3B11B3E}">
      <dgm:prSet/>
      <dgm:spPr/>
      <dgm:t>
        <a:bodyPr/>
        <a:lstStyle/>
        <a:p>
          <a:endParaRPr lang="en-US"/>
        </a:p>
      </dgm:t>
    </dgm:pt>
    <dgm:pt modelId="{07052FA1-8029-4300-9493-989932A93FD9}" type="sibTrans" cxnId="{A51BD077-AA8C-4B1D-9978-CD64F3B11B3E}">
      <dgm:prSet/>
      <dgm:spPr/>
      <dgm:t>
        <a:bodyPr/>
        <a:lstStyle/>
        <a:p>
          <a:endParaRPr lang="en-US"/>
        </a:p>
      </dgm:t>
    </dgm:pt>
    <dgm:pt modelId="{E1F3B95F-77E0-42E8-A536-8D44552F14D3}">
      <dgm:prSet/>
      <dgm:spPr/>
      <dgm:t>
        <a:bodyPr/>
        <a:lstStyle/>
        <a:p>
          <a:endParaRPr lang="en-US" dirty="0">
            <a:solidFill>
              <a:schemeClr val="bg1"/>
            </a:solidFill>
          </a:endParaRPr>
        </a:p>
      </dgm:t>
    </dgm:pt>
    <dgm:pt modelId="{902B8BD1-0D18-4F84-A120-CF3E71340340}" type="parTrans" cxnId="{CE27505F-81D2-4A58-B964-25BA36EC2D3A}">
      <dgm:prSet/>
      <dgm:spPr/>
      <dgm:t>
        <a:bodyPr/>
        <a:lstStyle/>
        <a:p>
          <a:endParaRPr lang="en-US"/>
        </a:p>
      </dgm:t>
    </dgm:pt>
    <dgm:pt modelId="{77A5AC61-9905-4651-9E09-48CBAE7E4B21}" type="sibTrans" cxnId="{CE27505F-81D2-4A58-B964-25BA36EC2D3A}">
      <dgm:prSet/>
      <dgm:spPr/>
      <dgm:t>
        <a:bodyPr/>
        <a:lstStyle/>
        <a:p>
          <a:endParaRPr lang="en-US"/>
        </a:p>
      </dgm:t>
    </dgm:pt>
    <dgm:pt modelId="{9609DD5E-982F-4CA0-B457-EF18A056CEA5}">
      <dgm:prSet/>
      <dgm:spPr/>
      <dgm:t>
        <a:bodyPr/>
        <a:lstStyle/>
        <a:p>
          <a:endParaRPr lang="en-US" dirty="0">
            <a:solidFill>
              <a:schemeClr val="bg1"/>
            </a:solidFill>
          </a:endParaRPr>
        </a:p>
      </dgm:t>
    </dgm:pt>
    <dgm:pt modelId="{06084ED7-A80A-4D4A-B56E-5B9166E0BEEB}" type="parTrans" cxnId="{DCF095BD-2C90-41D1-BAC5-DCB1E83BC697}">
      <dgm:prSet/>
      <dgm:spPr/>
      <dgm:t>
        <a:bodyPr/>
        <a:lstStyle/>
        <a:p>
          <a:endParaRPr lang="en-US"/>
        </a:p>
      </dgm:t>
    </dgm:pt>
    <dgm:pt modelId="{BA13836D-E393-4BA1-9E89-9DFC61F2A99C}" type="sibTrans" cxnId="{DCF095BD-2C90-41D1-BAC5-DCB1E83BC697}">
      <dgm:prSet/>
      <dgm:spPr/>
      <dgm:t>
        <a:bodyPr/>
        <a:lstStyle/>
        <a:p>
          <a:endParaRPr lang="en-US"/>
        </a:p>
      </dgm:t>
    </dgm:pt>
    <dgm:pt modelId="{3DFD704C-8F97-4277-BAEA-3CCBB72B3998}">
      <dgm:prSet/>
      <dgm:spPr/>
      <dgm:t>
        <a:bodyPr/>
        <a:lstStyle/>
        <a:p>
          <a:endParaRPr lang="en-US" dirty="0">
            <a:solidFill>
              <a:schemeClr val="bg1"/>
            </a:solidFill>
          </a:endParaRPr>
        </a:p>
      </dgm:t>
    </dgm:pt>
    <dgm:pt modelId="{2E9D0367-C8A9-45C4-8639-EEAC480042CC}" type="parTrans" cxnId="{B045F2C8-49F7-403C-8168-520E6AEDCBCA}">
      <dgm:prSet/>
      <dgm:spPr/>
      <dgm:t>
        <a:bodyPr/>
        <a:lstStyle/>
        <a:p>
          <a:endParaRPr lang="en-US"/>
        </a:p>
      </dgm:t>
    </dgm:pt>
    <dgm:pt modelId="{D388FAA9-1024-4A1E-A052-D3015E9F8C14}" type="sibTrans" cxnId="{B045F2C8-49F7-403C-8168-520E6AEDCBCA}">
      <dgm:prSet/>
      <dgm:spPr/>
      <dgm:t>
        <a:bodyPr/>
        <a:lstStyle/>
        <a:p>
          <a:endParaRPr lang="en-US"/>
        </a:p>
      </dgm:t>
    </dgm:pt>
    <dgm:pt modelId="{8A1FB7E4-5C01-4ABA-87AE-C38E1B870745}">
      <dgm:prSet/>
      <dgm:spPr/>
      <dgm:t>
        <a:bodyPr/>
        <a:lstStyle/>
        <a:p>
          <a:endParaRPr lang="en-US" dirty="0">
            <a:solidFill>
              <a:schemeClr val="bg1"/>
            </a:solidFill>
          </a:endParaRPr>
        </a:p>
      </dgm:t>
    </dgm:pt>
    <dgm:pt modelId="{266986B4-F877-4215-9BD8-3887CF982773}" type="parTrans" cxnId="{2E1E8F98-0FF4-47CE-8BD8-ED4249EEF4F8}">
      <dgm:prSet/>
      <dgm:spPr/>
      <dgm:t>
        <a:bodyPr/>
        <a:lstStyle/>
        <a:p>
          <a:endParaRPr lang="en-US"/>
        </a:p>
      </dgm:t>
    </dgm:pt>
    <dgm:pt modelId="{6CCA5847-E5EA-48E2-82DE-AF2C0F7B2570}" type="sibTrans" cxnId="{2E1E8F98-0FF4-47CE-8BD8-ED4249EEF4F8}">
      <dgm:prSet/>
      <dgm:spPr/>
      <dgm:t>
        <a:bodyPr/>
        <a:lstStyle/>
        <a:p>
          <a:endParaRPr lang="en-US"/>
        </a:p>
      </dgm:t>
    </dgm:pt>
    <dgm:pt modelId="{D29C06FB-3A62-455D-AC7E-8FF78F939273}">
      <dgm:prSet/>
      <dgm:spPr/>
      <dgm:t>
        <a:bodyPr/>
        <a:lstStyle/>
        <a:p>
          <a:endParaRPr lang="en-US" dirty="0">
            <a:solidFill>
              <a:schemeClr val="bg1"/>
            </a:solidFill>
          </a:endParaRPr>
        </a:p>
      </dgm:t>
    </dgm:pt>
    <dgm:pt modelId="{1B30AC56-50F7-4304-887A-B0BB6F2DE42F}" type="parTrans" cxnId="{CAB44019-A78B-4289-A2B9-3979F4EAA06F}">
      <dgm:prSet/>
      <dgm:spPr/>
      <dgm:t>
        <a:bodyPr/>
        <a:lstStyle/>
        <a:p>
          <a:endParaRPr lang="en-US"/>
        </a:p>
      </dgm:t>
    </dgm:pt>
    <dgm:pt modelId="{91CE8BF4-0B7A-4DD8-B52F-9E0BB4A0A855}" type="sibTrans" cxnId="{CAB44019-A78B-4289-A2B9-3979F4EAA06F}">
      <dgm:prSet/>
      <dgm:spPr/>
      <dgm:t>
        <a:bodyPr/>
        <a:lstStyle/>
        <a:p>
          <a:endParaRPr lang="en-US"/>
        </a:p>
      </dgm:t>
    </dgm:pt>
    <dgm:pt modelId="{675B5813-5E2B-41DA-B4F0-76F47B47ABF3}" type="pres">
      <dgm:prSet presAssocID="{89B81EA9-5494-42B6-A380-63E2512C759B}" presName="Name0" presStyleCnt="0">
        <dgm:presLayoutVars>
          <dgm:dir/>
          <dgm:animLvl val="lvl"/>
          <dgm:resizeHandles val="exact"/>
        </dgm:presLayoutVars>
      </dgm:prSet>
      <dgm:spPr/>
    </dgm:pt>
    <dgm:pt modelId="{67BDF906-778D-4CD9-BDCF-9D8F0C804EA3}" type="pres">
      <dgm:prSet presAssocID="{3A379DDD-6382-4D54-81F3-FA37BF2863C8}" presName="composite" presStyleCnt="0"/>
      <dgm:spPr/>
    </dgm:pt>
    <dgm:pt modelId="{C32132E9-8997-473A-B497-0D98C98EE320}" type="pres">
      <dgm:prSet presAssocID="{3A379DDD-6382-4D54-81F3-FA37BF2863C8}" presName="parTx" presStyleLbl="node1" presStyleIdx="0" presStyleCnt="3">
        <dgm:presLayoutVars>
          <dgm:chMax val="0"/>
          <dgm:chPref val="0"/>
          <dgm:bulletEnabled val="1"/>
        </dgm:presLayoutVars>
      </dgm:prSet>
      <dgm:spPr/>
    </dgm:pt>
    <dgm:pt modelId="{74FC5BE5-527C-463C-8341-A46A92213558}" type="pres">
      <dgm:prSet presAssocID="{3A379DDD-6382-4D54-81F3-FA37BF2863C8}" presName="desTx" presStyleLbl="revTx" presStyleIdx="0" presStyleCnt="3">
        <dgm:presLayoutVars>
          <dgm:bulletEnabled val="1"/>
        </dgm:presLayoutVars>
      </dgm:prSet>
      <dgm:spPr/>
    </dgm:pt>
    <dgm:pt modelId="{F80A1EFB-510C-43B2-8A19-42156FC1C264}" type="pres">
      <dgm:prSet presAssocID="{24667BD0-4A8B-4A59-A2B5-70E050EA796F}" presName="space" presStyleCnt="0"/>
      <dgm:spPr/>
    </dgm:pt>
    <dgm:pt modelId="{057D5574-ED5F-4D31-8F6E-0FE259AE064D}" type="pres">
      <dgm:prSet presAssocID="{6AA2011F-DA56-4747-95D5-EB658DF34BBA}" presName="composite" presStyleCnt="0"/>
      <dgm:spPr/>
    </dgm:pt>
    <dgm:pt modelId="{E9A2C15E-B883-4D2E-9D7F-F830BB16E5BD}" type="pres">
      <dgm:prSet presAssocID="{6AA2011F-DA56-4747-95D5-EB658DF34BBA}" presName="parTx" presStyleLbl="node1" presStyleIdx="1" presStyleCnt="3">
        <dgm:presLayoutVars>
          <dgm:chMax val="0"/>
          <dgm:chPref val="0"/>
          <dgm:bulletEnabled val="1"/>
        </dgm:presLayoutVars>
      </dgm:prSet>
      <dgm:spPr/>
    </dgm:pt>
    <dgm:pt modelId="{BDEBED54-91D4-480B-8426-7A5C1043F968}" type="pres">
      <dgm:prSet presAssocID="{6AA2011F-DA56-4747-95D5-EB658DF34BBA}" presName="desTx" presStyleLbl="revTx" presStyleIdx="1" presStyleCnt="3">
        <dgm:presLayoutVars>
          <dgm:bulletEnabled val="1"/>
        </dgm:presLayoutVars>
      </dgm:prSet>
      <dgm:spPr/>
    </dgm:pt>
    <dgm:pt modelId="{0F6A9791-5F16-44C5-A882-FFBC946445D7}" type="pres">
      <dgm:prSet presAssocID="{13D39E96-0CC8-4ACC-BFAD-36C1D6321DF7}" presName="space" presStyleCnt="0"/>
      <dgm:spPr/>
    </dgm:pt>
    <dgm:pt modelId="{521B4C55-3424-4158-A90F-3AE1D0CFEB99}" type="pres">
      <dgm:prSet presAssocID="{3A63B388-250F-4658-AD8B-19C98F0EC834}" presName="composite" presStyleCnt="0"/>
      <dgm:spPr/>
    </dgm:pt>
    <dgm:pt modelId="{40458504-3834-426E-84E5-443E54BC07B5}" type="pres">
      <dgm:prSet presAssocID="{3A63B388-250F-4658-AD8B-19C98F0EC834}" presName="parTx" presStyleLbl="node1" presStyleIdx="2" presStyleCnt="3">
        <dgm:presLayoutVars>
          <dgm:chMax val="0"/>
          <dgm:chPref val="0"/>
          <dgm:bulletEnabled val="1"/>
        </dgm:presLayoutVars>
      </dgm:prSet>
      <dgm:spPr/>
    </dgm:pt>
    <dgm:pt modelId="{74D0598E-809D-4E82-B6C5-F9F933D5EFA5}" type="pres">
      <dgm:prSet presAssocID="{3A63B388-250F-4658-AD8B-19C98F0EC834}" presName="desTx" presStyleLbl="revTx" presStyleIdx="2" presStyleCnt="3">
        <dgm:presLayoutVars>
          <dgm:bulletEnabled val="1"/>
        </dgm:presLayoutVars>
      </dgm:prSet>
      <dgm:spPr/>
    </dgm:pt>
  </dgm:ptLst>
  <dgm:cxnLst>
    <dgm:cxn modelId="{4E904902-BEDB-4F74-82A2-B99316B6E6CB}" srcId="{89B81EA9-5494-42B6-A380-63E2512C759B}" destId="{6AA2011F-DA56-4747-95D5-EB658DF34BBA}" srcOrd="1" destOrd="0" parTransId="{E30EF0DD-077A-47AB-B5EF-DA8D41D1A763}" sibTransId="{13D39E96-0CC8-4ACC-BFAD-36C1D6321DF7}"/>
    <dgm:cxn modelId="{06B01513-D5B9-427F-AF82-D4D6EA5FC856}" srcId="{89B81EA9-5494-42B6-A380-63E2512C759B}" destId="{3A63B388-250F-4658-AD8B-19C98F0EC834}" srcOrd="2" destOrd="0" parTransId="{4C6E44C1-7FD4-4744-B019-AEC5CD8EB53B}" sibTransId="{B5BAA0BF-352F-4F70-B4EA-D151D4EF4899}"/>
    <dgm:cxn modelId="{CAB44019-A78B-4289-A2B9-3979F4EAA06F}" srcId="{3A379DDD-6382-4D54-81F3-FA37BF2863C8}" destId="{D29C06FB-3A62-455D-AC7E-8FF78F939273}" srcOrd="1" destOrd="0" parTransId="{1B30AC56-50F7-4304-887A-B0BB6F2DE42F}" sibTransId="{91CE8BF4-0B7A-4DD8-B52F-9E0BB4A0A855}"/>
    <dgm:cxn modelId="{68049822-0BAB-4836-9DD8-C1396E33461A}" srcId="{3A379DDD-6382-4D54-81F3-FA37BF2863C8}" destId="{F06B86E4-1294-4759-9278-092F90AC0EA4}" srcOrd="0" destOrd="0" parTransId="{DA452555-48F9-4192-8427-1AB80B445013}" sibTransId="{FA2077AE-C204-482C-9971-C5E931C08C5F}"/>
    <dgm:cxn modelId="{AF2B8224-EBB5-4B0D-B120-BAA8671983CE}" srcId="{E1F3B95F-77E0-42E8-A536-8D44552F14D3}" destId="{294107F1-2D59-4681-88BA-B4469CE134E2}" srcOrd="0" destOrd="0" parTransId="{8E13D905-FA95-483E-9984-5A4EF56D2272}" sibTransId="{B73EB616-D096-4AC7-B552-F719FE9FD45F}"/>
    <dgm:cxn modelId="{F5337036-5E70-4EFB-A7A7-7D5B4F68873A}" type="presOf" srcId="{8C2F4BBF-759B-450D-BCA6-853117B1DF47}" destId="{BDEBED54-91D4-480B-8426-7A5C1043F968}" srcOrd="0" destOrd="5" presId="urn:microsoft.com/office/officeart/2005/8/layout/chevron1"/>
    <dgm:cxn modelId="{4624073E-5963-4D17-8F8A-71743B1DCD00}" type="presOf" srcId="{3A379DDD-6382-4D54-81F3-FA37BF2863C8}" destId="{C32132E9-8997-473A-B497-0D98C98EE320}" srcOrd="0" destOrd="0" presId="urn:microsoft.com/office/officeart/2005/8/layout/chevron1"/>
    <dgm:cxn modelId="{0275683F-FD77-4CE8-BF22-267389EE9E2D}" type="presOf" srcId="{F06B86E4-1294-4759-9278-092F90AC0EA4}" destId="{74FC5BE5-527C-463C-8341-A46A92213558}" srcOrd="0" destOrd="0" presId="urn:microsoft.com/office/officeart/2005/8/layout/chevron1"/>
    <dgm:cxn modelId="{2B7CE35B-2E0C-4833-958F-75DB3C6778A3}" type="presOf" srcId="{8A1FB7E4-5C01-4ABA-87AE-C38E1B870745}" destId="{BDEBED54-91D4-480B-8426-7A5C1043F968}" srcOrd="0" destOrd="1" presId="urn:microsoft.com/office/officeart/2005/8/layout/chevron1"/>
    <dgm:cxn modelId="{CE27505F-81D2-4A58-B964-25BA36EC2D3A}" srcId="{3A63B388-250F-4658-AD8B-19C98F0EC834}" destId="{E1F3B95F-77E0-42E8-A536-8D44552F14D3}" srcOrd="1" destOrd="0" parTransId="{902B8BD1-0D18-4F84-A120-CF3E71340340}" sibTransId="{77A5AC61-9905-4651-9E09-48CBAE7E4B21}"/>
    <dgm:cxn modelId="{CC841262-0E90-4980-BBD0-AA1D61E5E149}" type="presOf" srcId="{E1F3B95F-77E0-42E8-A536-8D44552F14D3}" destId="{74D0598E-809D-4E82-B6C5-F9F933D5EFA5}" srcOrd="0" destOrd="1" presId="urn:microsoft.com/office/officeart/2005/8/layout/chevron1"/>
    <dgm:cxn modelId="{6F436862-B8FD-4ADA-AE87-0E5DD1CCC79C}" srcId="{BFF5563D-FC45-46A5-91A7-3C71F4326F92}" destId="{0D93A995-E8EC-4688-AA25-289DA9C83F87}" srcOrd="1" destOrd="0" parTransId="{48C33604-7C7F-48AB-9230-55B8280ED020}" sibTransId="{8D968BBF-E365-4114-95BA-6082CBD080D9}"/>
    <dgm:cxn modelId="{781DBF66-E64F-4959-AA94-6AD4EC1A5144}" type="presOf" srcId="{196197DF-B0DC-44E6-B3B3-495D9B5C1FE9}" destId="{74FC5BE5-527C-463C-8341-A46A92213558}" srcOrd="0" destOrd="3" presId="urn:microsoft.com/office/officeart/2005/8/layout/chevron1"/>
    <dgm:cxn modelId="{2BEFBE4A-41EE-4BE3-9F98-8288996601A9}" srcId="{6AA2011F-DA56-4747-95D5-EB658DF34BBA}" destId="{A7D45126-0835-4D40-B063-8547C10D9C57}" srcOrd="0" destOrd="0" parTransId="{4CFB1087-15DA-47FB-92AE-B8E57741A88D}" sibTransId="{95FC3960-A21F-4CF0-9A8D-76842FFE9689}"/>
    <dgm:cxn modelId="{A51BD077-AA8C-4B1D-9978-CD64F3B11B3E}" srcId="{3DFD704C-8F97-4277-BAEA-3CCBB72B3998}" destId="{7B7669DE-D9EA-4B20-825C-AFA0BA9F980D}" srcOrd="1" destOrd="0" parTransId="{A4F1ACF0-E469-452F-A329-BC3A59FB572B}" sibTransId="{07052FA1-8029-4300-9493-989932A93FD9}"/>
    <dgm:cxn modelId="{A7B58080-BC30-4473-BB6E-37C23248153A}" type="presOf" srcId="{C1F6F8EE-FEA3-419D-9BF5-7C2D104A7320}" destId="{74D0598E-809D-4E82-B6C5-F9F933D5EFA5}" srcOrd="0" destOrd="4" presId="urn:microsoft.com/office/officeart/2005/8/layout/chevron1"/>
    <dgm:cxn modelId="{A896F684-E5C6-48F5-97CF-F68007B14E3C}" type="presOf" srcId="{0D93A995-E8EC-4688-AA25-289DA9C83F87}" destId="{74FC5BE5-527C-463C-8341-A46A92213558}" srcOrd="0" destOrd="4" presId="urn:microsoft.com/office/officeart/2005/8/layout/chevron1"/>
    <dgm:cxn modelId="{7DE86A8C-FD34-4ED9-BE4D-87EFF23802D6}" type="presOf" srcId="{294107F1-2D59-4681-88BA-B4469CE134E2}" destId="{74D0598E-809D-4E82-B6C5-F9F933D5EFA5}" srcOrd="0" destOrd="2" presId="urn:microsoft.com/office/officeart/2005/8/layout/chevron1"/>
    <dgm:cxn modelId="{BD518A8C-ADFA-497D-B2E5-03C2860E6F22}" type="presOf" srcId="{3DFD704C-8F97-4277-BAEA-3CCBB72B3998}" destId="{BDEBED54-91D4-480B-8426-7A5C1043F968}" srcOrd="0" destOrd="2" presId="urn:microsoft.com/office/officeart/2005/8/layout/chevron1"/>
    <dgm:cxn modelId="{2E1E8F98-0FF4-47CE-8BD8-ED4249EEF4F8}" srcId="{6AA2011F-DA56-4747-95D5-EB658DF34BBA}" destId="{8A1FB7E4-5C01-4ABA-87AE-C38E1B870745}" srcOrd="1" destOrd="0" parTransId="{266986B4-F877-4215-9BD8-3887CF982773}" sibTransId="{6CCA5847-E5EA-48E2-82DE-AF2C0F7B2570}"/>
    <dgm:cxn modelId="{401E959A-1FEA-43AF-B187-7EC41A4F8D6A}" srcId="{BFF5563D-FC45-46A5-91A7-3C71F4326F92}" destId="{196197DF-B0DC-44E6-B3B3-495D9B5C1FE9}" srcOrd="0" destOrd="0" parTransId="{3B0AC4E8-49EA-4C24-BBD4-F5941B14A34F}" sibTransId="{49037DCA-A92B-4F66-A7B9-B0550FBF28FA}"/>
    <dgm:cxn modelId="{8884EE9A-E665-42BC-BDE7-571DDA427F71}" srcId="{3DFD704C-8F97-4277-BAEA-3CCBB72B3998}" destId="{F06FBA84-258D-41CD-BD7D-670CAEEA2105}" srcOrd="0" destOrd="0" parTransId="{4A70EED5-A85E-45AD-855C-B06730F121E5}" sibTransId="{0EAF74FB-0C7E-4A8F-BCF0-267D50D52AA1}"/>
    <dgm:cxn modelId="{51D06F9C-C446-4939-8677-313B17702ABB}" type="presOf" srcId="{3A63B388-250F-4658-AD8B-19C98F0EC834}" destId="{40458504-3834-426E-84E5-443E54BC07B5}" srcOrd="0" destOrd="0" presId="urn:microsoft.com/office/officeart/2005/8/layout/chevron1"/>
    <dgm:cxn modelId="{810636A1-4760-48E0-BE7B-E7256049DEEE}" srcId="{3DFD704C-8F97-4277-BAEA-3CCBB72B3998}" destId="{8C2F4BBF-759B-450D-BCA6-853117B1DF47}" srcOrd="2" destOrd="0" parTransId="{F8EBCD76-A349-4411-98FC-5AC4D5044CEB}" sibTransId="{9BC14641-851B-46A8-A460-9D2EDD5ADD4F}"/>
    <dgm:cxn modelId="{B6A4FDAA-EFD0-4A7E-A033-113FA253F0EF}" type="presOf" srcId="{A804ECDE-EC11-48AA-8C4C-7E459C45C264}" destId="{74FC5BE5-527C-463C-8341-A46A92213558}" srcOrd="0" destOrd="5" presId="urn:microsoft.com/office/officeart/2005/8/layout/chevron1"/>
    <dgm:cxn modelId="{4815EDB1-2822-42F7-833A-BD03C9BE421E}" type="presOf" srcId="{3404D49B-FC56-41FE-BCF4-CFA4C1BD7EBD}" destId="{74D0598E-809D-4E82-B6C5-F9F933D5EFA5}" srcOrd="0" destOrd="0" presId="urn:microsoft.com/office/officeart/2005/8/layout/chevron1"/>
    <dgm:cxn modelId="{4636DFB2-0420-4DF4-B793-5D3714CD871C}" type="presOf" srcId="{6AA2011F-DA56-4747-95D5-EB658DF34BBA}" destId="{E9A2C15E-B883-4D2E-9D7F-F830BB16E5BD}" srcOrd="0" destOrd="0" presId="urn:microsoft.com/office/officeart/2005/8/layout/chevron1"/>
    <dgm:cxn modelId="{1CF46DB5-3C5C-4EEE-AEBE-1CE6266B22A5}" srcId="{E1F3B95F-77E0-42E8-A536-8D44552F14D3}" destId="{C1F6F8EE-FEA3-419D-9BF5-7C2D104A7320}" srcOrd="2" destOrd="0" parTransId="{C18F4FBC-74ED-4271-B830-EA23DF3850EA}" sibTransId="{12BFD599-352F-49DE-A427-DC6AA7750E7B}"/>
    <dgm:cxn modelId="{6B83FFB6-4CC8-4410-87FF-3BDDD6EFC9AF}" type="presOf" srcId="{9609DD5E-982F-4CA0-B457-EF18A056CEA5}" destId="{74D0598E-809D-4E82-B6C5-F9F933D5EFA5}" srcOrd="0" destOrd="3" presId="urn:microsoft.com/office/officeart/2005/8/layout/chevron1"/>
    <dgm:cxn modelId="{A85763BB-8385-4DF8-A00F-F25DD3B5777B}" type="presOf" srcId="{7B7669DE-D9EA-4B20-825C-AFA0BA9F980D}" destId="{BDEBED54-91D4-480B-8426-7A5C1043F968}" srcOrd="0" destOrd="4" presId="urn:microsoft.com/office/officeart/2005/8/layout/chevron1"/>
    <dgm:cxn modelId="{DCF095BD-2C90-41D1-BAC5-DCB1E83BC697}" srcId="{E1F3B95F-77E0-42E8-A536-8D44552F14D3}" destId="{9609DD5E-982F-4CA0-B457-EF18A056CEA5}" srcOrd="1" destOrd="0" parTransId="{06084ED7-A80A-4D4A-B56E-5B9166E0BEEB}" sibTransId="{BA13836D-E393-4BA1-9E89-9DFC61F2A99C}"/>
    <dgm:cxn modelId="{065A2CBE-5863-4686-BA65-B272A9B45BB0}" type="presOf" srcId="{89B81EA9-5494-42B6-A380-63E2512C759B}" destId="{675B5813-5E2B-41DA-B4F0-76F47B47ABF3}" srcOrd="0" destOrd="0" presId="urn:microsoft.com/office/officeart/2005/8/layout/chevron1"/>
    <dgm:cxn modelId="{B045F2C8-49F7-403C-8168-520E6AEDCBCA}" srcId="{6AA2011F-DA56-4747-95D5-EB658DF34BBA}" destId="{3DFD704C-8F97-4277-BAEA-3CCBB72B3998}" srcOrd="2" destOrd="0" parTransId="{2E9D0367-C8A9-45C4-8639-EEAC480042CC}" sibTransId="{D388FAA9-1024-4A1E-A052-D3015E9F8C14}"/>
    <dgm:cxn modelId="{820366D1-D75E-4D59-836B-49463A93A5D1}" srcId="{89B81EA9-5494-42B6-A380-63E2512C759B}" destId="{3A379DDD-6382-4D54-81F3-FA37BF2863C8}" srcOrd="0" destOrd="0" parTransId="{B2913090-7738-4F65-A671-9CB5EB77CB31}" sibTransId="{24667BD0-4A8B-4A59-A2B5-70E050EA796F}"/>
    <dgm:cxn modelId="{C97F22E1-4957-4C85-9A0B-2AC7A4543F4C}" srcId="{3A63B388-250F-4658-AD8B-19C98F0EC834}" destId="{3404D49B-FC56-41FE-BCF4-CFA4C1BD7EBD}" srcOrd="0" destOrd="0" parTransId="{809135FF-77CC-4C15-B164-57CA68CEF375}" sibTransId="{BC58D81B-D9FB-46AC-A4C4-4BC66123184D}"/>
    <dgm:cxn modelId="{23DCA3E5-AF7B-4F8F-8D23-8B8B91063021}" srcId="{3A379DDD-6382-4D54-81F3-FA37BF2863C8}" destId="{BFF5563D-FC45-46A5-91A7-3C71F4326F92}" srcOrd="2" destOrd="0" parTransId="{0B09F146-F7D3-4640-AF4B-33EFCFCC5A29}" sibTransId="{4B5C36C9-9320-4D0A-BB0D-0EE0743940A3}"/>
    <dgm:cxn modelId="{2593FDEA-3A7E-4263-A3B0-A9B35E3FFB7B}" type="presOf" srcId="{F06FBA84-258D-41CD-BD7D-670CAEEA2105}" destId="{BDEBED54-91D4-480B-8426-7A5C1043F968}" srcOrd="0" destOrd="3" presId="urn:microsoft.com/office/officeart/2005/8/layout/chevron1"/>
    <dgm:cxn modelId="{91DFD0EB-17B0-4606-B7BA-E3FE979F258B}" srcId="{BFF5563D-FC45-46A5-91A7-3C71F4326F92}" destId="{A804ECDE-EC11-48AA-8C4C-7E459C45C264}" srcOrd="2" destOrd="0" parTransId="{884BCD7F-5C11-4177-85BE-DAB76FF7BFA0}" sibTransId="{1ED1445A-40C0-49A0-88A4-A9607F15C164}"/>
    <dgm:cxn modelId="{2347C1F0-98A1-46A3-97B5-B95810C0BF6F}" type="presOf" srcId="{A7D45126-0835-4D40-B063-8547C10D9C57}" destId="{BDEBED54-91D4-480B-8426-7A5C1043F968}" srcOrd="0" destOrd="0" presId="urn:microsoft.com/office/officeart/2005/8/layout/chevron1"/>
    <dgm:cxn modelId="{B0C5EDF4-28E5-4311-AE5B-3A6441734ABE}" type="presOf" srcId="{BFF5563D-FC45-46A5-91A7-3C71F4326F92}" destId="{74FC5BE5-527C-463C-8341-A46A92213558}" srcOrd="0" destOrd="2" presId="urn:microsoft.com/office/officeart/2005/8/layout/chevron1"/>
    <dgm:cxn modelId="{DABB84F9-4BB0-453D-902F-FCBE66D8E1C1}" type="presOf" srcId="{D29C06FB-3A62-455D-AC7E-8FF78F939273}" destId="{74FC5BE5-527C-463C-8341-A46A92213558}" srcOrd="0" destOrd="1" presId="urn:microsoft.com/office/officeart/2005/8/layout/chevron1"/>
    <dgm:cxn modelId="{43CE1B54-3AE0-4388-8879-ECF6A4E027C7}" type="presParOf" srcId="{675B5813-5E2B-41DA-B4F0-76F47B47ABF3}" destId="{67BDF906-778D-4CD9-BDCF-9D8F0C804EA3}" srcOrd="0" destOrd="0" presId="urn:microsoft.com/office/officeart/2005/8/layout/chevron1"/>
    <dgm:cxn modelId="{72B56776-7771-4FA7-AA3A-DAF2D6E6EA55}" type="presParOf" srcId="{67BDF906-778D-4CD9-BDCF-9D8F0C804EA3}" destId="{C32132E9-8997-473A-B497-0D98C98EE320}" srcOrd="0" destOrd="0" presId="urn:microsoft.com/office/officeart/2005/8/layout/chevron1"/>
    <dgm:cxn modelId="{56BD7902-237D-4815-9305-2E10A7DED94E}" type="presParOf" srcId="{67BDF906-778D-4CD9-BDCF-9D8F0C804EA3}" destId="{74FC5BE5-527C-463C-8341-A46A92213558}" srcOrd="1" destOrd="0" presId="urn:microsoft.com/office/officeart/2005/8/layout/chevron1"/>
    <dgm:cxn modelId="{C03D2930-D985-4CF6-A9A9-F855F8251056}" type="presParOf" srcId="{675B5813-5E2B-41DA-B4F0-76F47B47ABF3}" destId="{F80A1EFB-510C-43B2-8A19-42156FC1C264}" srcOrd="1" destOrd="0" presId="urn:microsoft.com/office/officeart/2005/8/layout/chevron1"/>
    <dgm:cxn modelId="{2788DAB8-A292-455D-A1C1-05836BA69362}" type="presParOf" srcId="{675B5813-5E2B-41DA-B4F0-76F47B47ABF3}" destId="{057D5574-ED5F-4D31-8F6E-0FE259AE064D}" srcOrd="2" destOrd="0" presId="urn:microsoft.com/office/officeart/2005/8/layout/chevron1"/>
    <dgm:cxn modelId="{040767EE-2EF4-4EEE-B1A7-99A6448BC29D}" type="presParOf" srcId="{057D5574-ED5F-4D31-8F6E-0FE259AE064D}" destId="{E9A2C15E-B883-4D2E-9D7F-F830BB16E5BD}" srcOrd="0" destOrd="0" presId="urn:microsoft.com/office/officeart/2005/8/layout/chevron1"/>
    <dgm:cxn modelId="{6250A494-460E-4C2C-8D37-649406C68C03}" type="presParOf" srcId="{057D5574-ED5F-4D31-8F6E-0FE259AE064D}" destId="{BDEBED54-91D4-480B-8426-7A5C1043F968}" srcOrd="1" destOrd="0" presId="urn:microsoft.com/office/officeart/2005/8/layout/chevron1"/>
    <dgm:cxn modelId="{22EE8FD4-1C69-40AF-B530-0D560F43FBC7}" type="presParOf" srcId="{675B5813-5E2B-41DA-B4F0-76F47B47ABF3}" destId="{0F6A9791-5F16-44C5-A882-FFBC946445D7}" srcOrd="3" destOrd="0" presId="urn:microsoft.com/office/officeart/2005/8/layout/chevron1"/>
    <dgm:cxn modelId="{AA7F0857-049B-4F09-B65C-1531A981E42A}" type="presParOf" srcId="{675B5813-5E2B-41DA-B4F0-76F47B47ABF3}" destId="{521B4C55-3424-4158-A90F-3AE1D0CFEB99}" srcOrd="4" destOrd="0" presId="urn:microsoft.com/office/officeart/2005/8/layout/chevron1"/>
    <dgm:cxn modelId="{17A5B946-5570-4424-9F64-129D6BB55319}" type="presParOf" srcId="{521B4C55-3424-4158-A90F-3AE1D0CFEB99}" destId="{40458504-3834-426E-84E5-443E54BC07B5}" srcOrd="0" destOrd="0" presId="urn:microsoft.com/office/officeart/2005/8/layout/chevron1"/>
    <dgm:cxn modelId="{B11AC7A9-E3F1-4908-8F94-59D82EAC9987}" type="presParOf" srcId="{521B4C55-3424-4158-A90F-3AE1D0CFEB99}" destId="{74D0598E-809D-4E82-B6C5-F9F933D5EFA5}" srcOrd="1" destOrd="0" presId="urn:microsoft.com/office/officeart/2005/8/layout/chevron1"/>
  </dgm:cxnLst>
  <dgm:bg/>
  <dgm:whole/>
  <dgm:extLst>
    <a:ext uri="http://schemas.microsoft.com/office/drawing/2008/diagram">
      <dsp:dataModelExt xmlns:dsp="http://schemas.microsoft.com/office/drawing/2008/diagram" relId="rId11"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25C30F4F-0B84-42CB-A891-69FA8883D23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12CB767-7634-4237-B5FE-A63823B7C5EA}">
      <dgm:prSet/>
      <dgm:spPr>
        <a:solidFill>
          <a:srgbClr val="0070C0"/>
        </a:solidFill>
        <a:ln>
          <a:noFill/>
        </a:ln>
      </dgm:spPr>
      <dgm:t>
        <a:bodyPr/>
        <a:lstStyle/>
        <a:p>
          <a:r>
            <a:rPr lang="en-US" dirty="0"/>
            <a:t>Authentication </a:t>
          </a:r>
        </a:p>
      </dgm:t>
    </dgm:pt>
    <dgm:pt modelId="{C5CB01E3-2661-4009-A0BF-013715C0A8E6}" type="parTrans" cxnId="{69F976AA-67B6-4D13-82EE-8BDEABA13049}">
      <dgm:prSet/>
      <dgm:spPr/>
      <dgm:t>
        <a:bodyPr/>
        <a:lstStyle/>
        <a:p>
          <a:endParaRPr lang="en-US"/>
        </a:p>
      </dgm:t>
    </dgm:pt>
    <dgm:pt modelId="{63189957-2E6C-45BA-99D0-5FCD70DD02FB}" type="sibTrans" cxnId="{69F976AA-67B6-4D13-82EE-8BDEABA13049}">
      <dgm:prSet/>
      <dgm:spPr/>
      <dgm:t>
        <a:bodyPr/>
        <a:lstStyle/>
        <a:p>
          <a:endParaRPr lang="en-US"/>
        </a:p>
      </dgm:t>
    </dgm:pt>
    <dgm:pt modelId="{71225302-E678-4730-A331-707F2AFE0ED5}">
      <dgm:prSet/>
      <dgm:spPr/>
      <dgm:t>
        <a:bodyPr anchor="ctr"/>
        <a:lstStyle/>
        <a:p>
          <a:pPr>
            <a:spcAft>
              <a:spcPts val="500"/>
            </a:spcAft>
          </a:pPr>
          <a:r>
            <a:rPr lang="en-US" b="1" dirty="0">
              <a:solidFill>
                <a:schemeClr val="bg1"/>
              </a:solidFill>
            </a:rPr>
            <a:t>Purpose:</a:t>
          </a:r>
          <a:r>
            <a:rPr lang="en-US" dirty="0">
              <a:solidFill>
                <a:schemeClr val="bg1"/>
              </a:solidFill>
            </a:rPr>
            <a:t> Verifying the identity of a user or entity.</a:t>
          </a:r>
        </a:p>
      </dgm:t>
    </dgm:pt>
    <dgm:pt modelId="{2CEEC186-FDAB-40B9-942E-82BC86CFA065}" type="parTrans" cxnId="{BB52F10A-5395-4336-874D-5187BEBA7185}">
      <dgm:prSet/>
      <dgm:spPr/>
      <dgm:t>
        <a:bodyPr/>
        <a:lstStyle/>
        <a:p>
          <a:endParaRPr lang="en-US"/>
        </a:p>
      </dgm:t>
    </dgm:pt>
    <dgm:pt modelId="{F652F8A5-53F8-4D83-8724-39C38D0008A2}" type="sibTrans" cxnId="{BB52F10A-5395-4336-874D-5187BEBA7185}">
      <dgm:prSet/>
      <dgm:spPr/>
      <dgm:t>
        <a:bodyPr/>
        <a:lstStyle/>
        <a:p>
          <a:endParaRPr lang="en-US"/>
        </a:p>
      </dgm:t>
    </dgm:pt>
    <dgm:pt modelId="{3C68CD68-45F8-449B-A4EA-0DAB8840A076}">
      <dgm:prSet/>
      <dgm:spPr/>
      <dgm:t>
        <a:bodyPr anchor="ctr"/>
        <a:lstStyle/>
        <a:p>
          <a:pPr>
            <a:spcAft>
              <a:spcPts val="500"/>
            </a:spcAft>
          </a:pPr>
          <a:r>
            <a:rPr lang="en-US" b="1" dirty="0">
              <a:solidFill>
                <a:schemeClr val="bg1"/>
              </a:solidFill>
            </a:rPr>
            <a:t>Goal: </a:t>
          </a:r>
          <a:r>
            <a:rPr lang="en-US" dirty="0">
              <a:solidFill>
                <a:schemeClr val="bg1"/>
              </a:solidFill>
            </a:rPr>
            <a:t>Ensure only authorized individuals can access the resources of the network or application</a:t>
          </a:r>
        </a:p>
      </dgm:t>
    </dgm:pt>
    <dgm:pt modelId="{47605587-FEAE-4AB9-9D2A-AECD106FA88F}" type="parTrans" cxnId="{6106AF2F-C640-424A-9378-F7DF876B78C3}">
      <dgm:prSet/>
      <dgm:spPr/>
      <dgm:t>
        <a:bodyPr/>
        <a:lstStyle/>
        <a:p>
          <a:endParaRPr lang="en-US"/>
        </a:p>
      </dgm:t>
    </dgm:pt>
    <dgm:pt modelId="{E5BB7AD1-24AF-4E38-85FA-B72685C9BFAB}" type="sibTrans" cxnId="{6106AF2F-C640-424A-9378-F7DF876B78C3}">
      <dgm:prSet/>
      <dgm:spPr/>
      <dgm:t>
        <a:bodyPr/>
        <a:lstStyle/>
        <a:p>
          <a:endParaRPr lang="en-US"/>
        </a:p>
      </dgm:t>
    </dgm:pt>
    <dgm:pt modelId="{A0911D4B-A7C8-425E-8D9F-B0AC349EB197}">
      <dgm:prSet/>
      <dgm:spPr/>
      <dgm:t>
        <a:bodyPr anchor="ctr"/>
        <a:lstStyle/>
        <a:p>
          <a:pPr>
            <a:spcAft>
              <a:spcPts val="500"/>
            </a:spcAft>
          </a:pPr>
          <a:r>
            <a:rPr lang="en-US" b="1" dirty="0">
              <a:solidFill>
                <a:schemeClr val="bg1"/>
              </a:solidFill>
            </a:rPr>
            <a:t>Best Practice: </a:t>
          </a:r>
          <a:r>
            <a:rPr lang="en-US" dirty="0">
              <a:solidFill>
                <a:schemeClr val="bg1"/>
              </a:solidFill>
            </a:rPr>
            <a:t>Username/Passwords, Multi-Factor Authentication, Biometric Authentication</a:t>
          </a:r>
        </a:p>
      </dgm:t>
    </dgm:pt>
    <dgm:pt modelId="{EAA0DB78-2FFC-458F-B27B-D0DC24629D6E}" type="parTrans" cxnId="{F32574FD-89DE-4239-8136-4A5E37C11228}">
      <dgm:prSet/>
      <dgm:spPr/>
      <dgm:t>
        <a:bodyPr/>
        <a:lstStyle/>
        <a:p>
          <a:endParaRPr lang="en-US"/>
        </a:p>
      </dgm:t>
    </dgm:pt>
    <dgm:pt modelId="{2CB7C84C-25E9-4BFF-ADAB-66D15D5A2B2F}" type="sibTrans" cxnId="{F32574FD-89DE-4239-8136-4A5E37C11228}">
      <dgm:prSet/>
      <dgm:spPr/>
      <dgm:t>
        <a:bodyPr/>
        <a:lstStyle/>
        <a:p>
          <a:endParaRPr lang="en-US"/>
        </a:p>
      </dgm:t>
    </dgm:pt>
    <dgm:pt modelId="{B0EEE939-1BB8-408F-BF2D-C0D285EC4A01}">
      <dgm:prSet/>
      <dgm:spPr>
        <a:solidFill>
          <a:srgbClr val="0070C0"/>
        </a:solidFill>
        <a:ln>
          <a:noFill/>
        </a:ln>
      </dgm:spPr>
      <dgm:t>
        <a:bodyPr/>
        <a:lstStyle/>
        <a:p>
          <a:r>
            <a:rPr lang="en-US" dirty="0"/>
            <a:t>Authorization </a:t>
          </a:r>
        </a:p>
      </dgm:t>
    </dgm:pt>
    <dgm:pt modelId="{E65B7199-8DB5-4647-B0F5-E1D75C7ED32A}" type="parTrans" cxnId="{228909FE-41D9-4BC5-9361-EE8912EC3640}">
      <dgm:prSet/>
      <dgm:spPr/>
      <dgm:t>
        <a:bodyPr/>
        <a:lstStyle/>
        <a:p>
          <a:endParaRPr lang="en-US"/>
        </a:p>
      </dgm:t>
    </dgm:pt>
    <dgm:pt modelId="{642D0E4E-B1FB-463C-9D95-9477DC3A31CE}" type="sibTrans" cxnId="{228909FE-41D9-4BC5-9361-EE8912EC3640}">
      <dgm:prSet/>
      <dgm:spPr/>
      <dgm:t>
        <a:bodyPr/>
        <a:lstStyle/>
        <a:p>
          <a:endParaRPr lang="en-US"/>
        </a:p>
      </dgm:t>
    </dgm:pt>
    <dgm:pt modelId="{7FEA2A5A-38FB-45E7-9B40-E59F9B52FA75}">
      <dgm:prSet/>
      <dgm:spPr/>
      <dgm:t>
        <a:bodyPr anchor="ctr"/>
        <a:lstStyle/>
        <a:p>
          <a:pPr>
            <a:spcAft>
              <a:spcPts val="500"/>
            </a:spcAft>
          </a:pPr>
          <a:r>
            <a:rPr lang="en-US" b="1" dirty="0">
              <a:solidFill>
                <a:schemeClr val="bg1"/>
              </a:solidFill>
            </a:rPr>
            <a:t>Purpose:</a:t>
          </a:r>
          <a:r>
            <a:rPr lang="en-US" dirty="0">
              <a:solidFill>
                <a:schemeClr val="bg1"/>
              </a:solidFill>
            </a:rPr>
            <a:t> Determining level of actions, a user or entity can perform.</a:t>
          </a:r>
        </a:p>
      </dgm:t>
    </dgm:pt>
    <dgm:pt modelId="{7A76235F-60B4-4FCF-BE16-762937D2ECA8}" type="parTrans" cxnId="{39833DEA-1670-4976-AB84-1E209ABC7894}">
      <dgm:prSet/>
      <dgm:spPr/>
      <dgm:t>
        <a:bodyPr/>
        <a:lstStyle/>
        <a:p>
          <a:endParaRPr lang="en-US"/>
        </a:p>
      </dgm:t>
    </dgm:pt>
    <dgm:pt modelId="{A756C733-DAB9-48D8-AEA3-2FBE6A9E73E5}" type="sibTrans" cxnId="{39833DEA-1670-4976-AB84-1E209ABC7894}">
      <dgm:prSet/>
      <dgm:spPr/>
      <dgm:t>
        <a:bodyPr/>
        <a:lstStyle/>
        <a:p>
          <a:endParaRPr lang="en-US"/>
        </a:p>
      </dgm:t>
    </dgm:pt>
    <dgm:pt modelId="{FD6E69F4-06AB-4784-AADB-000B0C12CDA0}">
      <dgm:prSet/>
      <dgm:spPr/>
      <dgm:t>
        <a:bodyPr anchor="ctr"/>
        <a:lstStyle/>
        <a:p>
          <a:pPr>
            <a:spcAft>
              <a:spcPts val="500"/>
            </a:spcAft>
          </a:pPr>
          <a:r>
            <a:rPr lang="en-US" b="1" dirty="0">
              <a:solidFill>
                <a:schemeClr val="bg1"/>
              </a:solidFill>
            </a:rPr>
            <a:t>Goal: </a:t>
          </a:r>
          <a:r>
            <a:rPr lang="en-US" dirty="0">
              <a:solidFill>
                <a:schemeClr val="bg1"/>
              </a:solidFill>
            </a:rPr>
            <a:t>Ensures a user only has access to resources they are allowed to access. </a:t>
          </a:r>
        </a:p>
      </dgm:t>
    </dgm:pt>
    <dgm:pt modelId="{81EAE8B1-2F24-4FBD-AB3C-FDE655008004}" type="parTrans" cxnId="{170FBE86-6805-4533-891B-5D9B34B44A55}">
      <dgm:prSet/>
      <dgm:spPr/>
      <dgm:t>
        <a:bodyPr/>
        <a:lstStyle/>
        <a:p>
          <a:endParaRPr lang="en-US"/>
        </a:p>
      </dgm:t>
    </dgm:pt>
    <dgm:pt modelId="{1CD19485-BA63-4E2E-94D9-FE3BA736EF6B}" type="sibTrans" cxnId="{170FBE86-6805-4533-891B-5D9B34B44A55}">
      <dgm:prSet/>
      <dgm:spPr/>
      <dgm:t>
        <a:bodyPr/>
        <a:lstStyle/>
        <a:p>
          <a:endParaRPr lang="en-US"/>
        </a:p>
      </dgm:t>
    </dgm:pt>
    <dgm:pt modelId="{0A77DE29-EB3E-466B-805D-E0852BEC2C08}">
      <dgm:prSet/>
      <dgm:spPr/>
      <dgm:t>
        <a:bodyPr anchor="ctr"/>
        <a:lstStyle/>
        <a:p>
          <a:pPr>
            <a:spcAft>
              <a:spcPts val="500"/>
            </a:spcAft>
          </a:pPr>
          <a:r>
            <a:rPr lang="en-US" b="1" dirty="0">
              <a:solidFill>
                <a:schemeClr val="bg1"/>
              </a:solidFill>
            </a:rPr>
            <a:t>Best Practice: </a:t>
          </a:r>
          <a:r>
            <a:rPr lang="en-US" dirty="0">
              <a:solidFill>
                <a:schemeClr val="bg1"/>
              </a:solidFill>
            </a:rPr>
            <a:t>Control lists, Policy-based control or Role-based control.</a:t>
          </a:r>
        </a:p>
      </dgm:t>
    </dgm:pt>
    <dgm:pt modelId="{E0FE168F-DFF6-4C04-B040-FEBEA4446FCB}" type="parTrans" cxnId="{165D35BD-DCAA-468E-8688-76BF48558744}">
      <dgm:prSet/>
      <dgm:spPr/>
      <dgm:t>
        <a:bodyPr/>
        <a:lstStyle/>
        <a:p>
          <a:endParaRPr lang="en-US"/>
        </a:p>
      </dgm:t>
    </dgm:pt>
    <dgm:pt modelId="{8D78300B-8AEB-45EB-AC39-E89EF5F95E45}" type="sibTrans" cxnId="{165D35BD-DCAA-468E-8688-76BF48558744}">
      <dgm:prSet/>
      <dgm:spPr/>
      <dgm:t>
        <a:bodyPr/>
        <a:lstStyle/>
        <a:p>
          <a:endParaRPr lang="en-US"/>
        </a:p>
      </dgm:t>
    </dgm:pt>
    <dgm:pt modelId="{3A98BF28-2F14-42D5-8152-4E2FDD2D83D7}">
      <dgm:prSet/>
      <dgm:spPr>
        <a:solidFill>
          <a:srgbClr val="0070C0"/>
        </a:solidFill>
        <a:ln>
          <a:noFill/>
        </a:ln>
      </dgm:spPr>
      <dgm:t>
        <a:bodyPr/>
        <a:lstStyle/>
        <a:p>
          <a:r>
            <a:rPr lang="en-US" dirty="0"/>
            <a:t>Accounting </a:t>
          </a:r>
        </a:p>
      </dgm:t>
    </dgm:pt>
    <dgm:pt modelId="{9998E496-8C3B-4CB3-8699-928F24D38B97}" type="parTrans" cxnId="{753314CB-62C6-4371-80F4-4FDF365C0B59}">
      <dgm:prSet/>
      <dgm:spPr/>
      <dgm:t>
        <a:bodyPr/>
        <a:lstStyle/>
        <a:p>
          <a:endParaRPr lang="en-US"/>
        </a:p>
      </dgm:t>
    </dgm:pt>
    <dgm:pt modelId="{37C3A1CF-06C6-43FB-BF3B-3A908692E4F8}" type="sibTrans" cxnId="{753314CB-62C6-4371-80F4-4FDF365C0B59}">
      <dgm:prSet/>
      <dgm:spPr/>
      <dgm:t>
        <a:bodyPr/>
        <a:lstStyle/>
        <a:p>
          <a:endParaRPr lang="en-US"/>
        </a:p>
      </dgm:t>
    </dgm:pt>
    <dgm:pt modelId="{FA6797D5-E63F-4AC9-8FFA-A8168BBBC2C2}">
      <dgm:prSet/>
      <dgm:spPr/>
      <dgm:t>
        <a:bodyPr anchor="ctr"/>
        <a:lstStyle/>
        <a:p>
          <a:pPr>
            <a:spcAft>
              <a:spcPts val="500"/>
            </a:spcAft>
          </a:pPr>
          <a:r>
            <a:rPr lang="en-US" b="1" dirty="0">
              <a:solidFill>
                <a:schemeClr val="bg1"/>
              </a:solidFill>
            </a:rPr>
            <a:t>Purpose:</a:t>
          </a:r>
          <a:r>
            <a:rPr lang="en-US" dirty="0">
              <a:solidFill>
                <a:schemeClr val="bg1"/>
              </a:solidFill>
            </a:rPr>
            <a:t> Monitoring and recording user and system activity </a:t>
          </a:r>
        </a:p>
      </dgm:t>
    </dgm:pt>
    <dgm:pt modelId="{CA1F5FC6-C3FC-4400-813F-3EDD3571C6AD}" type="parTrans" cxnId="{A2E53D95-5B17-4E6A-A3D6-DBE1D53A6BE2}">
      <dgm:prSet/>
      <dgm:spPr/>
      <dgm:t>
        <a:bodyPr/>
        <a:lstStyle/>
        <a:p>
          <a:endParaRPr lang="en-US"/>
        </a:p>
      </dgm:t>
    </dgm:pt>
    <dgm:pt modelId="{7E9E1F86-B1C3-4BC8-A740-3B16FF40D1B9}" type="sibTrans" cxnId="{A2E53D95-5B17-4E6A-A3D6-DBE1D53A6BE2}">
      <dgm:prSet/>
      <dgm:spPr/>
      <dgm:t>
        <a:bodyPr/>
        <a:lstStyle/>
        <a:p>
          <a:endParaRPr lang="en-US"/>
        </a:p>
      </dgm:t>
    </dgm:pt>
    <dgm:pt modelId="{B1766C8D-F42F-4E4A-AB4E-4F8B486D9F4A}">
      <dgm:prSet/>
      <dgm:spPr/>
      <dgm:t>
        <a:bodyPr anchor="ctr"/>
        <a:lstStyle/>
        <a:p>
          <a:pPr>
            <a:spcAft>
              <a:spcPts val="500"/>
            </a:spcAft>
          </a:pPr>
          <a:r>
            <a:rPr lang="en-US" b="1" dirty="0">
              <a:solidFill>
                <a:schemeClr val="bg1"/>
              </a:solidFill>
            </a:rPr>
            <a:t>Goal: </a:t>
          </a:r>
          <a:r>
            <a:rPr lang="en-US" b="0" dirty="0">
              <a:solidFill>
                <a:schemeClr val="bg1"/>
              </a:solidFill>
            </a:rPr>
            <a:t>A</a:t>
          </a:r>
          <a:r>
            <a:rPr lang="en-US" dirty="0">
              <a:solidFill>
                <a:schemeClr val="bg1"/>
              </a:solidFill>
            </a:rPr>
            <a:t>llow teams to detect suspicious activity earlier. </a:t>
          </a:r>
        </a:p>
      </dgm:t>
    </dgm:pt>
    <dgm:pt modelId="{B2DDE5AC-D4DF-4097-8AB7-C8AFD14DCCF0}" type="parTrans" cxnId="{FA6F6BD5-DA59-4957-94E6-0EF44B638464}">
      <dgm:prSet/>
      <dgm:spPr/>
      <dgm:t>
        <a:bodyPr/>
        <a:lstStyle/>
        <a:p>
          <a:endParaRPr lang="en-US"/>
        </a:p>
      </dgm:t>
    </dgm:pt>
    <dgm:pt modelId="{6B49ADB0-E262-479E-A46C-E17CCDC0DF67}" type="sibTrans" cxnId="{FA6F6BD5-DA59-4957-94E6-0EF44B638464}">
      <dgm:prSet/>
      <dgm:spPr/>
      <dgm:t>
        <a:bodyPr/>
        <a:lstStyle/>
        <a:p>
          <a:endParaRPr lang="en-US"/>
        </a:p>
      </dgm:t>
    </dgm:pt>
    <dgm:pt modelId="{DB8DEB17-7E84-4FC4-8120-F8608162B2F3}">
      <dgm:prSet/>
      <dgm:spPr/>
      <dgm:t>
        <a:bodyPr anchor="ctr"/>
        <a:lstStyle/>
        <a:p>
          <a:pPr>
            <a:spcAft>
              <a:spcPts val="500"/>
            </a:spcAft>
          </a:pPr>
          <a:r>
            <a:rPr lang="en-US" b="1" dirty="0">
              <a:solidFill>
                <a:schemeClr val="bg1"/>
              </a:solidFill>
            </a:rPr>
            <a:t>Best Practice: </a:t>
          </a:r>
          <a:r>
            <a:rPr lang="en-US" dirty="0">
              <a:solidFill>
                <a:schemeClr val="bg1"/>
              </a:solidFill>
            </a:rPr>
            <a:t>Recording user actions such as changes made to data, login attempts or access to sensitive resources</a:t>
          </a:r>
        </a:p>
      </dgm:t>
    </dgm:pt>
    <dgm:pt modelId="{BF98B831-43B6-4B2D-93B4-B41C6159B8C4}" type="parTrans" cxnId="{8B12A609-54A7-4830-9B9C-0B0E213393ED}">
      <dgm:prSet/>
      <dgm:spPr/>
      <dgm:t>
        <a:bodyPr/>
        <a:lstStyle/>
        <a:p>
          <a:endParaRPr lang="en-US"/>
        </a:p>
      </dgm:t>
    </dgm:pt>
    <dgm:pt modelId="{6D8075FE-9ABC-4F8F-9A12-8FBFADEB01FA}" type="sibTrans" cxnId="{8B12A609-54A7-4830-9B9C-0B0E213393ED}">
      <dgm:prSet/>
      <dgm:spPr/>
      <dgm:t>
        <a:bodyPr/>
        <a:lstStyle/>
        <a:p>
          <a:endParaRPr lang="en-US"/>
        </a:p>
      </dgm:t>
    </dgm:pt>
    <dgm:pt modelId="{689EAC8F-A03B-43D3-B882-BFCA632C9427}" type="pres">
      <dgm:prSet presAssocID="{25C30F4F-0B84-42CB-A891-69FA8883D236}" presName="linear" presStyleCnt="0">
        <dgm:presLayoutVars>
          <dgm:animLvl val="lvl"/>
          <dgm:resizeHandles val="exact"/>
        </dgm:presLayoutVars>
      </dgm:prSet>
      <dgm:spPr/>
    </dgm:pt>
    <dgm:pt modelId="{33070149-B9A2-44E5-B853-38B5CD8DF3E7}" type="pres">
      <dgm:prSet presAssocID="{D12CB767-7634-4237-B5FE-A63823B7C5EA}" presName="parentText" presStyleLbl="node1" presStyleIdx="0" presStyleCnt="3" custLinFactNeighborY="-3274">
        <dgm:presLayoutVars>
          <dgm:chMax val="0"/>
          <dgm:bulletEnabled val="1"/>
        </dgm:presLayoutVars>
      </dgm:prSet>
      <dgm:spPr/>
    </dgm:pt>
    <dgm:pt modelId="{47A8E036-04A5-4595-AD3C-55D4B0CFDD97}" type="pres">
      <dgm:prSet presAssocID="{D12CB767-7634-4237-B5FE-A63823B7C5EA}" presName="childText" presStyleLbl="revTx" presStyleIdx="0" presStyleCnt="3" custScaleY="119003">
        <dgm:presLayoutVars>
          <dgm:bulletEnabled val="1"/>
        </dgm:presLayoutVars>
      </dgm:prSet>
      <dgm:spPr/>
    </dgm:pt>
    <dgm:pt modelId="{A70CA304-A167-4A17-9C9B-B227ABD9B75F}" type="pres">
      <dgm:prSet presAssocID="{B0EEE939-1BB8-408F-BF2D-C0D285EC4A01}" presName="parentText" presStyleLbl="node1" presStyleIdx="1" presStyleCnt="3">
        <dgm:presLayoutVars>
          <dgm:chMax val="0"/>
          <dgm:bulletEnabled val="1"/>
        </dgm:presLayoutVars>
      </dgm:prSet>
      <dgm:spPr/>
    </dgm:pt>
    <dgm:pt modelId="{7DEAD723-513A-4DDD-A150-D38DC924E2AF}" type="pres">
      <dgm:prSet presAssocID="{B0EEE939-1BB8-408F-BF2D-C0D285EC4A01}" presName="childText" presStyleLbl="revTx" presStyleIdx="1" presStyleCnt="3" custScaleY="153382">
        <dgm:presLayoutVars>
          <dgm:bulletEnabled val="1"/>
        </dgm:presLayoutVars>
      </dgm:prSet>
      <dgm:spPr/>
    </dgm:pt>
    <dgm:pt modelId="{828BF05C-EB00-490B-88F5-2FB95F1B70DD}" type="pres">
      <dgm:prSet presAssocID="{3A98BF28-2F14-42D5-8152-4E2FDD2D83D7}" presName="parentText" presStyleLbl="node1" presStyleIdx="2" presStyleCnt="3">
        <dgm:presLayoutVars>
          <dgm:chMax val="0"/>
          <dgm:bulletEnabled val="1"/>
        </dgm:presLayoutVars>
      </dgm:prSet>
      <dgm:spPr/>
    </dgm:pt>
    <dgm:pt modelId="{A8648BBB-6846-496D-A7BB-8CEDA1A31F52}" type="pres">
      <dgm:prSet presAssocID="{3A98BF28-2F14-42D5-8152-4E2FDD2D83D7}" presName="childText" presStyleLbl="revTx" presStyleIdx="2" presStyleCnt="3" custScaleY="153382">
        <dgm:presLayoutVars>
          <dgm:bulletEnabled val="1"/>
        </dgm:presLayoutVars>
      </dgm:prSet>
      <dgm:spPr/>
    </dgm:pt>
  </dgm:ptLst>
  <dgm:cxnLst>
    <dgm:cxn modelId="{9D0E5B05-B0B1-45BE-9E9E-F553EEE5921F}" type="presOf" srcId="{7FEA2A5A-38FB-45E7-9B40-E59F9B52FA75}" destId="{7DEAD723-513A-4DDD-A150-D38DC924E2AF}" srcOrd="0" destOrd="0" presId="urn:microsoft.com/office/officeart/2005/8/layout/vList2"/>
    <dgm:cxn modelId="{8EC75D09-223D-4D33-86C1-418928FE119E}" type="presOf" srcId="{0A77DE29-EB3E-466B-805D-E0852BEC2C08}" destId="{7DEAD723-513A-4DDD-A150-D38DC924E2AF}" srcOrd="0" destOrd="2" presId="urn:microsoft.com/office/officeart/2005/8/layout/vList2"/>
    <dgm:cxn modelId="{8B12A609-54A7-4830-9B9C-0B0E213393ED}" srcId="{3A98BF28-2F14-42D5-8152-4E2FDD2D83D7}" destId="{DB8DEB17-7E84-4FC4-8120-F8608162B2F3}" srcOrd="2" destOrd="0" parTransId="{BF98B831-43B6-4B2D-93B4-B41C6159B8C4}" sibTransId="{6D8075FE-9ABC-4F8F-9A12-8FBFADEB01FA}"/>
    <dgm:cxn modelId="{BB52F10A-5395-4336-874D-5187BEBA7185}" srcId="{D12CB767-7634-4237-B5FE-A63823B7C5EA}" destId="{71225302-E678-4730-A331-707F2AFE0ED5}" srcOrd="0" destOrd="0" parTransId="{2CEEC186-FDAB-40B9-942E-82BC86CFA065}" sibTransId="{F652F8A5-53F8-4D83-8724-39C38D0008A2}"/>
    <dgm:cxn modelId="{DF98911C-45F6-453B-BB0F-0488FA5E2E38}" type="presOf" srcId="{A0911D4B-A7C8-425E-8D9F-B0AC349EB197}" destId="{47A8E036-04A5-4595-AD3C-55D4B0CFDD97}" srcOrd="0" destOrd="2" presId="urn:microsoft.com/office/officeart/2005/8/layout/vList2"/>
    <dgm:cxn modelId="{FA122F2C-6240-49CE-980C-0B33161FB3F8}" type="presOf" srcId="{25C30F4F-0B84-42CB-A891-69FA8883D236}" destId="{689EAC8F-A03B-43D3-B882-BFCA632C9427}" srcOrd="0" destOrd="0" presId="urn:microsoft.com/office/officeart/2005/8/layout/vList2"/>
    <dgm:cxn modelId="{6106AF2F-C640-424A-9378-F7DF876B78C3}" srcId="{D12CB767-7634-4237-B5FE-A63823B7C5EA}" destId="{3C68CD68-45F8-449B-A4EA-0DAB8840A076}" srcOrd="1" destOrd="0" parTransId="{47605587-FEAE-4AB9-9D2A-AECD106FA88F}" sibTransId="{E5BB7AD1-24AF-4E38-85FA-B72685C9BFAB}"/>
    <dgm:cxn modelId="{D2D44366-9749-4DD2-9739-08E9923DB378}" type="presOf" srcId="{71225302-E678-4730-A331-707F2AFE0ED5}" destId="{47A8E036-04A5-4595-AD3C-55D4B0CFDD97}" srcOrd="0" destOrd="0" presId="urn:microsoft.com/office/officeart/2005/8/layout/vList2"/>
    <dgm:cxn modelId="{C37F547A-10B2-42F9-AEB4-CA863E12F062}" type="presOf" srcId="{FA6797D5-E63F-4AC9-8FFA-A8168BBBC2C2}" destId="{A8648BBB-6846-496D-A7BB-8CEDA1A31F52}" srcOrd="0" destOrd="0" presId="urn:microsoft.com/office/officeart/2005/8/layout/vList2"/>
    <dgm:cxn modelId="{170FBE86-6805-4533-891B-5D9B34B44A55}" srcId="{B0EEE939-1BB8-408F-BF2D-C0D285EC4A01}" destId="{FD6E69F4-06AB-4784-AADB-000B0C12CDA0}" srcOrd="1" destOrd="0" parTransId="{81EAE8B1-2F24-4FBD-AB3C-FDE655008004}" sibTransId="{1CD19485-BA63-4E2E-94D9-FE3BA736EF6B}"/>
    <dgm:cxn modelId="{05B05589-749B-43FC-8DDA-5E626EF857A6}" type="presOf" srcId="{FD6E69F4-06AB-4784-AADB-000B0C12CDA0}" destId="{7DEAD723-513A-4DDD-A150-D38DC924E2AF}" srcOrd="0" destOrd="1" presId="urn:microsoft.com/office/officeart/2005/8/layout/vList2"/>
    <dgm:cxn modelId="{2EE2238A-4E8B-45B5-BF2A-492456415424}" type="presOf" srcId="{3A98BF28-2F14-42D5-8152-4E2FDD2D83D7}" destId="{828BF05C-EB00-490B-88F5-2FB95F1B70DD}" srcOrd="0" destOrd="0" presId="urn:microsoft.com/office/officeart/2005/8/layout/vList2"/>
    <dgm:cxn modelId="{A2E53D95-5B17-4E6A-A3D6-DBE1D53A6BE2}" srcId="{3A98BF28-2F14-42D5-8152-4E2FDD2D83D7}" destId="{FA6797D5-E63F-4AC9-8FFA-A8168BBBC2C2}" srcOrd="0" destOrd="0" parTransId="{CA1F5FC6-C3FC-4400-813F-3EDD3571C6AD}" sibTransId="{7E9E1F86-B1C3-4BC8-A740-3B16FF40D1B9}"/>
    <dgm:cxn modelId="{A873BB9E-E049-4EE1-9651-CBE0D37F1D9F}" type="presOf" srcId="{D12CB767-7634-4237-B5FE-A63823B7C5EA}" destId="{33070149-B9A2-44E5-B853-38B5CD8DF3E7}" srcOrd="0" destOrd="0" presId="urn:microsoft.com/office/officeart/2005/8/layout/vList2"/>
    <dgm:cxn modelId="{1AF770A1-37F8-458B-8251-D2447FF3F88E}" type="presOf" srcId="{B1766C8D-F42F-4E4A-AB4E-4F8B486D9F4A}" destId="{A8648BBB-6846-496D-A7BB-8CEDA1A31F52}" srcOrd="0" destOrd="1" presId="urn:microsoft.com/office/officeart/2005/8/layout/vList2"/>
    <dgm:cxn modelId="{69F976AA-67B6-4D13-82EE-8BDEABA13049}" srcId="{25C30F4F-0B84-42CB-A891-69FA8883D236}" destId="{D12CB767-7634-4237-B5FE-A63823B7C5EA}" srcOrd="0" destOrd="0" parTransId="{C5CB01E3-2661-4009-A0BF-013715C0A8E6}" sibTransId="{63189957-2E6C-45BA-99D0-5FCD70DD02FB}"/>
    <dgm:cxn modelId="{165D35BD-DCAA-468E-8688-76BF48558744}" srcId="{B0EEE939-1BB8-408F-BF2D-C0D285EC4A01}" destId="{0A77DE29-EB3E-466B-805D-E0852BEC2C08}" srcOrd="2" destOrd="0" parTransId="{E0FE168F-DFF6-4C04-B040-FEBEA4446FCB}" sibTransId="{8D78300B-8AEB-45EB-AC39-E89EF5F95E45}"/>
    <dgm:cxn modelId="{753314CB-62C6-4371-80F4-4FDF365C0B59}" srcId="{25C30F4F-0B84-42CB-A891-69FA8883D236}" destId="{3A98BF28-2F14-42D5-8152-4E2FDD2D83D7}" srcOrd="2" destOrd="0" parTransId="{9998E496-8C3B-4CB3-8699-928F24D38B97}" sibTransId="{37C3A1CF-06C6-43FB-BF3B-3A908692E4F8}"/>
    <dgm:cxn modelId="{FA6F6BD5-DA59-4957-94E6-0EF44B638464}" srcId="{3A98BF28-2F14-42D5-8152-4E2FDD2D83D7}" destId="{B1766C8D-F42F-4E4A-AB4E-4F8B486D9F4A}" srcOrd="1" destOrd="0" parTransId="{B2DDE5AC-D4DF-4097-8AB7-C8AFD14DCCF0}" sibTransId="{6B49ADB0-E262-479E-A46C-E17CCDC0DF67}"/>
    <dgm:cxn modelId="{FD64B0D5-895D-451C-ABA1-7C0529BD3921}" type="presOf" srcId="{DB8DEB17-7E84-4FC4-8120-F8608162B2F3}" destId="{A8648BBB-6846-496D-A7BB-8CEDA1A31F52}" srcOrd="0" destOrd="2" presId="urn:microsoft.com/office/officeart/2005/8/layout/vList2"/>
    <dgm:cxn modelId="{499291D9-4881-43B5-B25E-030605BA9233}" type="presOf" srcId="{B0EEE939-1BB8-408F-BF2D-C0D285EC4A01}" destId="{A70CA304-A167-4A17-9C9B-B227ABD9B75F}" srcOrd="0" destOrd="0" presId="urn:microsoft.com/office/officeart/2005/8/layout/vList2"/>
    <dgm:cxn modelId="{A94038E2-5DEF-41B6-8C40-88055B9C4B6B}" type="presOf" srcId="{3C68CD68-45F8-449B-A4EA-0DAB8840A076}" destId="{47A8E036-04A5-4595-AD3C-55D4B0CFDD97}" srcOrd="0" destOrd="1" presId="urn:microsoft.com/office/officeart/2005/8/layout/vList2"/>
    <dgm:cxn modelId="{39833DEA-1670-4976-AB84-1E209ABC7894}" srcId="{B0EEE939-1BB8-408F-BF2D-C0D285EC4A01}" destId="{7FEA2A5A-38FB-45E7-9B40-E59F9B52FA75}" srcOrd="0" destOrd="0" parTransId="{7A76235F-60B4-4FCF-BE16-762937D2ECA8}" sibTransId="{A756C733-DAB9-48D8-AEA3-2FBE6A9E73E5}"/>
    <dgm:cxn modelId="{F32574FD-89DE-4239-8136-4A5E37C11228}" srcId="{D12CB767-7634-4237-B5FE-A63823B7C5EA}" destId="{A0911D4B-A7C8-425E-8D9F-B0AC349EB197}" srcOrd="2" destOrd="0" parTransId="{EAA0DB78-2FFC-458F-B27B-D0DC24629D6E}" sibTransId="{2CB7C84C-25E9-4BFF-ADAB-66D15D5A2B2F}"/>
    <dgm:cxn modelId="{228909FE-41D9-4BC5-9361-EE8912EC3640}" srcId="{25C30F4F-0B84-42CB-A891-69FA8883D236}" destId="{B0EEE939-1BB8-408F-BF2D-C0D285EC4A01}" srcOrd="1" destOrd="0" parTransId="{E65B7199-8DB5-4647-B0F5-E1D75C7ED32A}" sibTransId="{642D0E4E-B1FB-463C-9D95-9477DC3A31CE}"/>
    <dgm:cxn modelId="{45CC2C70-AD86-4C12-8751-47DCAD8F7C2C}" type="presParOf" srcId="{689EAC8F-A03B-43D3-B882-BFCA632C9427}" destId="{33070149-B9A2-44E5-B853-38B5CD8DF3E7}" srcOrd="0" destOrd="0" presId="urn:microsoft.com/office/officeart/2005/8/layout/vList2"/>
    <dgm:cxn modelId="{47634460-BC4D-4F73-996D-5E0EE616E3B7}" type="presParOf" srcId="{689EAC8F-A03B-43D3-B882-BFCA632C9427}" destId="{47A8E036-04A5-4595-AD3C-55D4B0CFDD97}" srcOrd="1" destOrd="0" presId="urn:microsoft.com/office/officeart/2005/8/layout/vList2"/>
    <dgm:cxn modelId="{655737AB-E96A-4087-BF2B-B0EE697EBB24}" type="presParOf" srcId="{689EAC8F-A03B-43D3-B882-BFCA632C9427}" destId="{A70CA304-A167-4A17-9C9B-B227ABD9B75F}" srcOrd="2" destOrd="0" presId="urn:microsoft.com/office/officeart/2005/8/layout/vList2"/>
    <dgm:cxn modelId="{B8129649-57BB-4B82-BBB5-6DA756B54D01}" type="presParOf" srcId="{689EAC8F-A03B-43D3-B882-BFCA632C9427}" destId="{7DEAD723-513A-4DDD-A150-D38DC924E2AF}" srcOrd="3" destOrd="0" presId="urn:microsoft.com/office/officeart/2005/8/layout/vList2"/>
    <dgm:cxn modelId="{F9BE67C5-9F48-42F0-926B-9B7EE35D870E}" type="presParOf" srcId="{689EAC8F-A03B-43D3-B882-BFCA632C9427}" destId="{828BF05C-EB00-490B-88F5-2FB95F1B70DD}" srcOrd="4" destOrd="0" presId="urn:microsoft.com/office/officeart/2005/8/layout/vList2"/>
    <dgm:cxn modelId="{C35AB545-F54B-45DC-A845-D69BE65CEA75}" type="presParOf" srcId="{689EAC8F-A03B-43D3-B882-BFCA632C9427}" destId="{A8648BBB-6846-496D-A7BB-8CEDA1A31F52}" srcOrd="5"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4F41CA0-BE49-4221-9537-43F82EB91B2C}" type="doc">
      <dgm:prSet loTypeId="urn:microsoft.com/office/officeart/2018/5/layout/CenteredIconLabelDescriptionList" loCatId="icon" qsTypeId="urn:microsoft.com/office/officeart/2005/8/quickstyle/simple1" qsCatId="simple" csTypeId="urn:microsoft.com/office/officeart/2018/5/colors/Iconchunking_neutralbg_accent1_2" csCatId="accent1" phldr="1"/>
      <dgm:spPr/>
      <dgm:t>
        <a:bodyPr/>
        <a:lstStyle/>
        <a:p>
          <a:endParaRPr lang="en-US"/>
        </a:p>
      </dgm:t>
    </dgm:pt>
    <dgm:pt modelId="{B1C5D6CF-B853-403D-B696-5FF793EE974B}">
      <dgm:prSet/>
      <dgm:spPr/>
      <dgm:t>
        <a:bodyPr/>
        <a:lstStyle/>
        <a:p>
          <a:pPr>
            <a:lnSpc>
              <a:spcPct val="100000"/>
            </a:lnSpc>
            <a:defRPr b="1"/>
          </a:pPr>
          <a:r>
            <a:rPr lang="en-US" dirty="0">
              <a:solidFill>
                <a:schemeClr val="bg1"/>
              </a:solidFill>
            </a:rPr>
            <a:t>Risk:</a:t>
          </a:r>
        </a:p>
      </dgm:t>
    </dgm:pt>
    <dgm:pt modelId="{26C2D237-A040-442F-ABB2-2BD4EB0B010D}" type="parTrans" cxnId="{17E868A1-604F-498F-AECA-ABD61577DBEF}">
      <dgm:prSet/>
      <dgm:spPr/>
      <dgm:t>
        <a:bodyPr/>
        <a:lstStyle/>
        <a:p>
          <a:endParaRPr lang="en-US"/>
        </a:p>
      </dgm:t>
    </dgm:pt>
    <dgm:pt modelId="{A37609BF-33AF-4AB9-9F73-ECBBB541344F}" type="sibTrans" cxnId="{17E868A1-604F-498F-AECA-ABD61577DBEF}">
      <dgm:prSet/>
      <dgm:spPr/>
      <dgm:t>
        <a:bodyPr/>
        <a:lstStyle/>
        <a:p>
          <a:endParaRPr lang="en-US"/>
        </a:p>
      </dgm:t>
    </dgm:pt>
    <dgm:pt modelId="{5F05EAA4-883E-409D-9807-97D80C8FF4D2}">
      <dgm:prSet custT="1"/>
      <dgm:spPr/>
      <dgm:t>
        <a:bodyPr/>
        <a:lstStyle/>
        <a:p>
          <a:pPr>
            <a:lnSpc>
              <a:spcPct val="100000"/>
            </a:lnSpc>
            <a:buFont typeface="+mj-lt"/>
            <a:buNone/>
          </a:pPr>
          <a:r>
            <a:rPr lang="en-US" sz="1400" dirty="0">
              <a:solidFill>
                <a:schemeClr val="bg1"/>
              </a:solidFill>
            </a:rPr>
            <a:t>Increased exposure to common attacks.</a:t>
          </a:r>
        </a:p>
      </dgm:t>
    </dgm:pt>
    <dgm:pt modelId="{A7BD2452-147C-4490-AEB1-6AC550A28029}" type="parTrans" cxnId="{D39C831E-3C2A-4B5E-8700-E141056D013E}">
      <dgm:prSet/>
      <dgm:spPr/>
      <dgm:t>
        <a:bodyPr/>
        <a:lstStyle/>
        <a:p>
          <a:endParaRPr lang="en-US"/>
        </a:p>
      </dgm:t>
    </dgm:pt>
    <dgm:pt modelId="{060773E9-BCC0-4C78-AB5F-96EB50475CF4}" type="sibTrans" cxnId="{D39C831E-3C2A-4B5E-8700-E141056D013E}">
      <dgm:prSet/>
      <dgm:spPr/>
      <dgm:t>
        <a:bodyPr/>
        <a:lstStyle/>
        <a:p>
          <a:endParaRPr lang="en-US"/>
        </a:p>
      </dgm:t>
    </dgm:pt>
    <dgm:pt modelId="{E5C8F973-7368-4661-B5BF-B5ADE44E3197}">
      <dgm:prSet custT="1"/>
      <dgm:spPr/>
      <dgm:t>
        <a:bodyPr/>
        <a:lstStyle/>
        <a:p>
          <a:pPr>
            <a:lnSpc>
              <a:spcPct val="100000"/>
            </a:lnSpc>
            <a:buFont typeface="+mj-lt"/>
            <a:buNone/>
          </a:pPr>
          <a:r>
            <a:rPr lang="en-US" sz="1400" dirty="0">
              <a:solidFill>
                <a:schemeClr val="bg1"/>
              </a:solidFill>
            </a:rPr>
            <a:t>Delayed response to breach.</a:t>
          </a:r>
        </a:p>
      </dgm:t>
    </dgm:pt>
    <dgm:pt modelId="{985A7C00-F9A8-4402-91DF-D4401885AD78}" type="parTrans" cxnId="{378C1E92-B016-4945-BB2B-64935F631038}">
      <dgm:prSet/>
      <dgm:spPr/>
      <dgm:t>
        <a:bodyPr/>
        <a:lstStyle/>
        <a:p>
          <a:endParaRPr lang="en-US"/>
        </a:p>
      </dgm:t>
    </dgm:pt>
    <dgm:pt modelId="{85ECF4F6-6ADD-47FA-B438-3B283CAC462A}" type="sibTrans" cxnId="{378C1E92-B016-4945-BB2B-64935F631038}">
      <dgm:prSet/>
      <dgm:spPr/>
      <dgm:t>
        <a:bodyPr/>
        <a:lstStyle/>
        <a:p>
          <a:endParaRPr lang="en-US"/>
        </a:p>
      </dgm:t>
    </dgm:pt>
    <dgm:pt modelId="{88B0CBEF-8E7C-4F79-AAC1-399549652B9F}">
      <dgm:prSet custT="1"/>
      <dgm:spPr/>
      <dgm:t>
        <a:bodyPr/>
        <a:lstStyle/>
        <a:p>
          <a:pPr>
            <a:lnSpc>
              <a:spcPct val="100000"/>
            </a:lnSpc>
            <a:buFont typeface="+mj-lt"/>
            <a:buNone/>
          </a:pPr>
          <a:r>
            <a:rPr lang="en-US" sz="1400" dirty="0">
              <a:solidFill>
                <a:schemeClr val="bg1"/>
              </a:solidFill>
            </a:rPr>
            <a:t>Misuse of sensitive data.</a:t>
          </a:r>
        </a:p>
      </dgm:t>
    </dgm:pt>
    <dgm:pt modelId="{BE37A000-1ACC-4B5A-B118-298D47EEE562}" type="parTrans" cxnId="{666403D2-26BF-4525-989A-6BD37B62E5A2}">
      <dgm:prSet/>
      <dgm:spPr/>
      <dgm:t>
        <a:bodyPr/>
        <a:lstStyle/>
        <a:p>
          <a:endParaRPr lang="en-US"/>
        </a:p>
      </dgm:t>
    </dgm:pt>
    <dgm:pt modelId="{F182562F-DC05-49E2-A0C2-6CE2F6630340}" type="sibTrans" cxnId="{666403D2-26BF-4525-989A-6BD37B62E5A2}">
      <dgm:prSet/>
      <dgm:spPr/>
      <dgm:t>
        <a:bodyPr/>
        <a:lstStyle/>
        <a:p>
          <a:endParaRPr lang="en-US"/>
        </a:p>
      </dgm:t>
    </dgm:pt>
    <dgm:pt modelId="{281F2719-B192-4124-B75F-F3113D3CDF6D}">
      <dgm:prSet custT="1"/>
      <dgm:spPr/>
      <dgm:t>
        <a:bodyPr/>
        <a:lstStyle/>
        <a:p>
          <a:pPr>
            <a:lnSpc>
              <a:spcPct val="100000"/>
            </a:lnSpc>
            <a:buFont typeface="+mj-lt"/>
            <a:buNone/>
          </a:pPr>
          <a:r>
            <a:rPr lang="en-US" sz="1400" dirty="0">
              <a:solidFill>
                <a:schemeClr val="bg1"/>
              </a:solidFill>
            </a:rPr>
            <a:t>Potential for financial and reputational loss.</a:t>
          </a:r>
        </a:p>
      </dgm:t>
    </dgm:pt>
    <dgm:pt modelId="{8EB43FD5-F320-4252-8864-D4A07D1317BE}" type="parTrans" cxnId="{8AB8A260-1F81-4AA9-9F63-89E2B98CE006}">
      <dgm:prSet/>
      <dgm:spPr/>
      <dgm:t>
        <a:bodyPr/>
        <a:lstStyle/>
        <a:p>
          <a:endParaRPr lang="en-US"/>
        </a:p>
      </dgm:t>
    </dgm:pt>
    <dgm:pt modelId="{22B53DC7-22FD-4BB2-9C12-77E06B0A1057}" type="sibTrans" cxnId="{8AB8A260-1F81-4AA9-9F63-89E2B98CE006}">
      <dgm:prSet/>
      <dgm:spPr/>
      <dgm:t>
        <a:bodyPr/>
        <a:lstStyle/>
        <a:p>
          <a:endParaRPr lang="en-US"/>
        </a:p>
      </dgm:t>
    </dgm:pt>
    <dgm:pt modelId="{EDA8EBC7-B1A1-4933-9BBA-81C2D9285EEB}">
      <dgm:prSet/>
      <dgm:spPr/>
      <dgm:t>
        <a:bodyPr/>
        <a:lstStyle/>
        <a:p>
          <a:pPr>
            <a:lnSpc>
              <a:spcPct val="100000"/>
            </a:lnSpc>
            <a:defRPr b="1"/>
          </a:pPr>
          <a:r>
            <a:rPr lang="en-US" dirty="0">
              <a:solidFill>
                <a:schemeClr val="bg1"/>
              </a:solidFill>
            </a:rPr>
            <a:t>Benefits</a:t>
          </a:r>
          <a:r>
            <a:rPr lang="en-US" dirty="0"/>
            <a:t>:</a:t>
          </a:r>
        </a:p>
      </dgm:t>
    </dgm:pt>
    <dgm:pt modelId="{165E18B9-7E13-4197-ABB3-C89B5CF7A140}" type="parTrans" cxnId="{B550BF86-26BA-4113-9104-10E19519E5D1}">
      <dgm:prSet/>
      <dgm:spPr/>
      <dgm:t>
        <a:bodyPr/>
        <a:lstStyle/>
        <a:p>
          <a:endParaRPr lang="en-US"/>
        </a:p>
      </dgm:t>
    </dgm:pt>
    <dgm:pt modelId="{D2EB2E06-AC4D-44C2-9150-565C79300BF0}" type="sibTrans" cxnId="{B550BF86-26BA-4113-9104-10E19519E5D1}">
      <dgm:prSet/>
      <dgm:spPr/>
      <dgm:t>
        <a:bodyPr/>
        <a:lstStyle/>
        <a:p>
          <a:endParaRPr lang="en-US"/>
        </a:p>
      </dgm:t>
    </dgm:pt>
    <dgm:pt modelId="{FA44DFB4-CFF4-40EC-9F9F-98CC7B668B6C}">
      <dgm:prSet custT="1"/>
      <dgm:spPr/>
      <dgm:t>
        <a:bodyPr/>
        <a:lstStyle/>
        <a:p>
          <a:pPr>
            <a:lnSpc>
              <a:spcPct val="100000"/>
            </a:lnSpc>
          </a:pPr>
          <a:r>
            <a:rPr lang="en-US" sz="1400" dirty="0">
              <a:solidFill>
                <a:schemeClr val="bg1"/>
              </a:solidFill>
            </a:rPr>
            <a:t>Mitigate risk of security breaches saving time &amp; money.</a:t>
          </a:r>
        </a:p>
      </dgm:t>
    </dgm:pt>
    <dgm:pt modelId="{737BC417-9223-48AE-8316-28F5DEF35E74}" type="parTrans" cxnId="{168B1617-12AF-44ED-8133-78036447901E}">
      <dgm:prSet/>
      <dgm:spPr/>
      <dgm:t>
        <a:bodyPr/>
        <a:lstStyle/>
        <a:p>
          <a:endParaRPr lang="en-US"/>
        </a:p>
      </dgm:t>
    </dgm:pt>
    <dgm:pt modelId="{ADC65CA3-5139-49BD-B403-CAEB1863E180}" type="sibTrans" cxnId="{168B1617-12AF-44ED-8133-78036447901E}">
      <dgm:prSet/>
      <dgm:spPr/>
      <dgm:t>
        <a:bodyPr/>
        <a:lstStyle/>
        <a:p>
          <a:endParaRPr lang="en-US"/>
        </a:p>
      </dgm:t>
    </dgm:pt>
    <dgm:pt modelId="{A0F2AE7B-D319-4FAE-B289-1EFBC849FCD2}">
      <dgm:prSet custT="1"/>
      <dgm:spPr/>
      <dgm:t>
        <a:bodyPr/>
        <a:lstStyle/>
        <a:p>
          <a:pPr>
            <a:lnSpc>
              <a:spcPct val="100000"/>
            </a:lnSpc>
          </a:pPr>
          <a:r>
            <a:rPr lang="en-US" sz="1400" dirty="0">
              <a:solidFill>
                <a:schemeClr val="bg1"/>
              </a:solidFill>
            </a:rPr>
            <a:t>Faster response times minimizing operational or financial impact.</a:t>
          </a:r>
        </a:p>
      </dgm:t>
    </dgm:pt>
    <dgm:pt modelId="{B1F7870C-A48C-4C2F-82CD-FDDA6BEAE247}" type="parTrans" cxnId="{AC612212-6C33-4ACD-99B1-D693B51898AA}">
      <dgm:prSet/>
      <dgm:spPr/>
      <dgm:t>
        <a:bodyPr/>
        <a:lstStyle/>
        <a:p>
          <a:endParaRPr lang="en-US"/>
        </a:p>
      </dgm:t>
    </dgm:pt>
    <dgm:pt modelId="{DB4A82A3-6BF7-43C5-993F-1479C79B0396}" type="sibTrans" cxnId="{AC612212-6C33-4ACD-99B1-D693B51898AA}">
      <dgm:prSet/>
      <dgm:spPr/>
      <dgm:t>
        <a:bodyPr/>
        <a:lstStyle/>
        <a:p>
          <a:endParaRPr lang="en-US"/>
        </a:p>
      </dgm:t>
    </dgm:pt>
    <dgm:pt modelId="{E4C7761B-DC3F-46A8-827D-52375BF51C23}">
      <dgm:prSet custT="1"/>
      <dgm:spPr/>
      <dgm:t>
        <a:bodyPr/>
        <a:lstStyle/>
        <a:p>
          <a:pPr>
            <a:lnSpc>
              <a:spcPct val="100000"/>
            </a:lnSpc>
          </a:pPr>
          <a:r>
            <a:rPr lang="en-US" sz="1400" dirty="0">
              <a:solidFill>
                <a:schemeClr val="bg1"/>
              </a:solidFill>
            </a:rPr>
            <a:t>Maintain compliance with best security practices.</a:t>
          </a:r>
        </a:p>
      </dgm:t>
    </dgm:pt>
    <dgm:pt modelId="{5DA3FD5C-D03B-4AF6-B59D-B194B708EF90}" type="parTrans" cxnId="{38635D87-974E-4B84-A784-C3FFEDBB1BB0}">
      <dgm:prSet/>
      <dgm:spPr/>
      <dgm:t>
        <a:bodyPr/>
        <a:lstStyle/>
        <a:p>
          <a:endParaRPr lang="en-US"/>
        </a:p>
      </dgm:t>
    </dgm:pt>
    <dgm:pt modelId="{3E18BAAA-859F-4E4C-86D6-5F70AF30E60A}" type="sibTrans" cxnId="{38635D87-974E-4B84-A784-C3FFEDBB1BB0}">
      <dgm:prSet/>
      <dgm:spPr/>
      <dgm:t>
        <a:bodyPr/>
        <a:lstStyle/>
        <a:p>
          <a:endParaRPr lang="en-US"/>
        </a:p>
      </dgm:t>
    </dgm:pt>
    <dgm:pt modelId="{1531C72C-F1DD-40E5-BC97-A2DD0F3E2645}">
      <dgm:prSet custT="1"/>
      <dgm:spPr/>
      <dgm:t>
        <a:bodyPr/>
        <a:lstStyle/>
        <a:p>
          <a:pPr>
            <a:lnSpc>
              <a:spcPct val="100000"/>
            </a:lnSpc>
          </a:pPr>
          <a:r>
            <a:rPr lang="en-US" sz="1400" dirty="0">
              <a:solidFill>
                <a:schemeClr val="bg1"/>
              </a:solidFill>
            </a:rPr>
            <a:t>Reduces risk of insider threats. </a:t>
          </a:r>
        </a:p>
      </dgm:t>
    </dgm:pt>
    <dgm:pt modelId="{0821BF1C-6F97-4076-A972-1DF653E4A962}" type="parTrans" cxnId="{B3C48BF6-AB0B-4020-9E10-8A9B38465C4D}">
      <dgm:prSet/>
      <dgm:spPr/>
      <dgm:t>
        <a:bodyPr/>
        <a:lstStyle/>
        <a:p>
          <a:endParaRPr lang="en-US"/>
        </a:p>
      </dgm:t>
    </dgm:pt>
    <dgm:pt modelId="{ADDBDAF9-9921-4210-BAC5-DCF43F9B8BE3}" type="sibTrans" cxnId="{B3C48BF6-AB0B-4020-9E10-8A9B38465C4D}">
      <dgm:prSet/>
      <dgm:spPr/>
      <dgm:t>
        <a:bodyPr/>
        <a:lstStyle/>
        <a:p>
          <a:endParaRPr lang="en-US"/>
        </a:p>
      </dgm:t>
    </dgm:pt>
    <dgm:pt modelId="{04914E18-BE15-4708-B418-8D4F5939F624}">
      <dgm:prSet custT="1"/>
      <dgm:spPr/>
      <dgm:t>
        <a:bodyPr/>
        <a:lstStyle/>
        <a:p>
          <a:pPr>
            <a:lnSpc>
              <a:spcPct val="100000"/>
            </a:lnSpc>
          </a:pPr>
          <a:r>
            <a:rPr lang="en-US" sz="1400" dirty="0">
              <a:solidFill>
                <a:schemeClr val="bg1"/>
              </a:solidFill>
            </a:rPr>
            <a:t>Early detection of threats.</a:t>
          </a:r>
        </a:p>
      </dgm:t>
    </dgm:pt>
    <dgm:pt modelId="{AD40316B-F90E-4BF3-AA56-F4883B858E4B}" type="parTrans" cxnId="{5D4CFC6B-6210-4B20-BB8A-1D21CBDA6C4C}">
      <dgm:prSet/>
      <dgm:spPr/>
      <dgm:t>
        <a:bodyPr/>
        <a:lstStyle/>
        <a:p>
          <a:endParaRPr lang="en-US"/>
        </a:p>
      </dgm:t>
    </dgm:pt>
    <dgm:pt modelId="{9CA0B44E-EFEC-4DAB-B806-09504E893064}" type="sibTrans" cxnId="{5D4CFC6B-6210-4B20-BB8A-1D21CBDA6C4C}">
      <dgm:prSet/>
      <dgm:spPr/>
      <dgm:t>
        <a:bodyPr/>
        <a:lstStyle/>
        <a:p>
          <a:endParaRPr lang="en-US"/>
        </a:p>
      </dgm:t>
    </dgm:pt>
    <dgm:pt modelId="{40E56080-CD4B-48FA-930D-756F4E34B25E}" type="pres">
      <dgm:prSet presAssocID="{04F41CA0-BE49-4221-9537-43F82EB91B2C}" presName="root" presStyleCnt="0">
        <dgm:presLayoutVars>
          <dgm:dir/>
          <dgm:resizeHandles val="exact"/>
        </dgm:presLayoutVars>
      </dgm:prSet>
      <dgm:spPr/>
    </dgm:pt>
    <dgm:pt modelId="{4D61651B-6943-473F-90EB-8717FA6AF0B8}" type="pres">
      <dgm:prSet presAssocID="{B1C5D6CF-B853-403D-B696-5FF793EE974B}" presName="compNode" presStyleCnt="0"/>
      <dgm:spPr/>
    </dgm:pt>
    <dgm:pt modelId="{ED3397B5-6AB1-45DF-8CD8-152A0B9E90CF}" type="pres">
      <dgm:prSet presAssocID="{B1C5D6CF-B853-403D-B696-5FF793EE974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arning"/>
        </a:ext>
      </dgm:extLst>
    </dgm:pt>
    <dgm:pt modelId="{D33B6943-3B40-4B0F-93A4-530E00E2DB2F}" type="pres">
      <dgm:prSet presAssocID="{B1C5D6CF-B853-403D-B696-5FF793EE974B}" presName="iconSpace" presStyleCnt="0"/>
      <dgm:spPr/>
    </dgm:pt>
    <dgm:pt modelId="{6C011AA4-45B6-4DB3-B60C-B8E2D99E102F}" type="pres">
      <dgm:prSet presAssocID="{B1C5D6CF-B853-403D-B696-5FF793EE974B}" presName="parTx" presStyleLbl="revTx" presStyleIdx="0" presStyleCnt="4">
        <dgm:presLayoutVars>
          <dgm:chMax val="0"/>
          <dgm:chPref val="0"/>
        </dgm:presLayoutVars>
      </dgm:prSet>
      <dgm:spPr/>
    </dgm:pt>
    <dgm:pt modelId="{3131EFFA-AA45-4836-9ABD-2B428F64446D}" type="pres">
      <dgm:prSet presAssocID="{B1C5D6CF-B853-403D-B696-5FF793EE974B}" presName="txSpace" presStyleCnt="0"/>
      <dgm:spPr/>
    </dgm:pt>
    <dgm:pt modelId="{F6515FFF-49A4-41FD-AB93-C18FE20326D3}" type="pres">
      <dgm:prSet presAssocID="{B1C5D6CF-B853-403D-B696-5FF793EE974B}" presName="desTx" presStyleLbl="revTx" presStyleIdx="1" presStyleCnt="4">
        <dgm:presLayoutVars/>
      </dgm:prSet>
      <dgm:spPr/>
    </dgm:pt>
    <dgm:pt modelId="{E4012A44-11F6-43D0-AE44-B45EC55F344F}" type="pres">
      <dgm:prSet presAssocID="{A37609BF-33AF-4AB9-9F73-ECBBB541344F}" presName="sibTrans" presStyleCnt="0"/>
      <dgm:spPr/>
    </dgm:pt>
    <dgm:pt modelId="{BB110D6C-F21E-4AC5-A646-8AAC71F9BD35}" type="pres">
      <dgm:prSet presAssocID="{EDA8EBC7-B1A1-4933-9BBA-81C2D9285EEB}" presName="compNode" presStyleCnt="0"/>
      <dgm:spPr/>
    </dgm:pt>
    <dgm:pt modelId="{79CED433-8043-45D1-8E99-D44C63506818}" type="pres">
      <dgm:prSet presAssocID="{EDA8EBC7-B1A1-4933-9BBA-81C2D9285EEB}"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iggy Bank"/>
        </a:ext>
      </dgm:extLst>
    </dgm:pt>
    <dgm:pt modelId="{957F4FBA-CB8E-4A38-BB74-FA83B5961295}" type="pres">
      <dgm:prSet presAssocID="{EDA8EBC7-B1A1-4933-9BBA-81C2D9285EEB}" presName="iconSpace" presStyleCnt="0"/>
      <dgm:spPr/>
    </dgm:pt>
    <dgm:pt modelId="{68163C4C-AA4E-4CF4-A693-E874EE6CC9F6}" type="pres">
      <dgm:prSet presAssocID="{EDA8EBC7-B1A1-4933-9BBA-81C2D9285EEB}" presName="parTx" presStyleLbl="revTx" presStyleIdx="2" presStyleCnt="4">
        <dgm:presLayoutVars>
          <dgm:chMax val="0"/>
          <dgm:chPref val="0"/>
        </dgm:presLayoutVars>
      </dgm:prSet>
      <dgm:spPr/>
    </dgm:pt>
    <dgm:pt modelId="{A4CF6E5D-0A35-499B-B416-2928CB24B38A}" type="pres">
      <dgm:prSet presAssocID="{EDA8EBC7-B1A1-4933-9BBA-81C2D9285EEB}" presName="txSpace" presStyleCnt="0"/>
      <dgm:spPr/>
    </dgm:pt>
    <dgm:pt modelId="{F0D61E23-679F-4358-AB4E-23831AC1C716}" type="pres">
      <dgm:prSet presAssocID="{EDA8EBC7-B1A1-4933-9BBA-81C2D9285EEB}" presName="desTx" presStyleLbl="revTx" presStyleIdx="3" presStyleCnt="4" custScaleX="111504">
        <dgm:presLayoutVars/>
      </dgm:prSet>
      <dgm:spPr/>
    </dgm:pt>
  </dgm:ptLst>
  <dgm:cxnLst>
    <dgm:cxn modelId="{3A52DD06-D68A-4E70-8F09-4C813BDEF072}" type="presOf" srcId="{1531C72C-F1DD-40E5-BC97-A2DD0F3E2645}" destId="{F0D61E23-679F-4358-AB4E-23831AC1C716}" srcOrd="0" destOrd="3" presId="urn:microsoft.com/office/officeart/2018/5/layout/CenteredIconLabelDescriptionList"/>
    <dgm:cxn modelId="{19C2CB0B-ACC5-4D94-9EE5-4A413A361C51}" type="presOf" srcId="{04F41CA0-BE49-4221-9537-43F82EB91B2C}" destId="{40E56080-CD4B-48FA-930D-756F4E34B25E}" srcOrd="0" destOrd="0" presId="urn:microsoft.com/office/officeart/2018/5/layout/CenteredIconLabelDescriptionList"/>
    <dgm:cxn modelId="{AC612212-6C33-4ACD-99B1-D693B51898AA}" srcId="{EDA8EBC7-B1A1-4933-9BBA-81C2D9285EEB}" destId="{A0F2AE7B-D319-4FAE-B289-1EFBC849FCD2}" srcOrd="1" destOrd="0" parTransId="{B1F7870C-A48C-4C2F-82CD-FDDA6BEAE247}" sibTransId="{DB4A82A3-6BF7-43C5-993F-1479C79B0396}"/>
    <dgm:cxn modelId="{168B1617-12AF-44ED-8133-78036447901E}" srcId="{EDA8EBC7-B1A1-4933-9BBA-81C2D9285EEB}" destId="{FA44DFB4-CFF4-40EC-9F9F-98CC7B668B6C}" srcOrd="0" destOrd="0" parTransId="{737BC417-9223-48AE-8316-28F5DEF35E74}" sibTransId="{ADC65CA3-5139-49BD-B403-CAEB1863E180}"/>
    <dgm:cxn modelId="{D39C831E-3C2A-4B5E-8700-E141056D013E}" srcId="{B1C5D6CF-B853-403D-B696-5FF793EE974B}" destId="{5F05EAA4-883E-409D-9807-97D80C8FF4D2}" srcOrd="0" destOrd="0" parTransId="{A7BD2452-147C-4490-AEB1-6AC550A28029}" sibTransId="{060773E9-BCC0-4C78-AB5F-96EB50475CF4}"/>
    <dgm:cxn modelId="{58E0F027-FB48-49B8-979A-D8FFA5B92224}" type="presOf" srcId="{04914E18-BE15-4708-B418-8D4F5939F624}" destId="{F0D61E23-679F-4358-AB4E-23831AC1C716}" srcOrd="0" destOrd="4" presId="urn:microsoft.com/office/officeart/2018/5/layout/CenteredIconLabelDescriptionList"/>
    <dgm:cxn modelId="{E0842F5C-260F-4795-BA1A-5F0F509430BE}" type="presOf" srcId="{88B0CBEF-8E7C-4F79-AAC1-399549652B9F}" destId="{F6515FFF-49A4-41FD-AB93-C18FE20326D3}" srcOrd="0" destOrd="2" presId="urn:microsoft.com/office/officeart/2018/5/layout/CenteredIconLabelDescriptionList"/>
    <dgm:cxn modelId="{8AB8A260-1F81-4AA9-9F63-89E2B98CE006}" srcId="{B1C5D6CF-B853-403D-B696-5FF793EE974B}" destId="{281F2719-B192-4124-B75F-F3113D3CDF6D}" srcOrd="3" destOrd="0" parTransId="{8EB43FD5-F320-4252-8864-D4A07D1317BE}" sibTransId="{22B53DC7-22FD-4BB2-9C12-77E06B0A1057}"/>
    <dgm:cxn modelId="{5D4CFC6B-6210-4B20-BB8A-1D21CBDA6C4C}" srcId="{EDA8EBC7-B1A1-4933-9BBA-81C2D9285EEB}" destId="{04914E18-BE15-4708-B418-8D4F5939F624}" srcOrd="4" destOrd="0" parTransId="{AD40316B-F90E-4BF3-AA56-F4883B858E4B}" sibTransId="{9CA0B44E-EFEC-4DAB-B806-09504E893064}"/>
    <dgm:cxn modelId="{DE224A4C-30DB-4CF3-B3E4-91D1F2B3106B}" type="presOf" srcId="{A0F2AE7B-D319-4FAE-B289-1EFBC849FCD2}" destId="{F0D61E23-679F-4358-AB4E-23831AC1C716}" srcOrd="0" destOrd="1" presId="urn:microsoft.com/office/officeart/2018/5/layout/CenteredIconLabelDescriptionList"/>
    <dgm:cxn modelId="{E231606D-DFC5-4569-BA82-2ADC67C02258}" type="presOf" srcId="{EDA8EBC7-B1A1-4933-9BBA-81C2D9285EEB}" destId="{68163C4C-AA4E-4CF4-A693-E874EE6CC9F6}" srcOrd="0" destOrd="0" presId="urn:microsoft.com/office/officeart/2018/5/layout/CenteredIconLabelDescriptionList"/>
    <dgm:cxn modelId="{4A1DAB4D-036C-4511-9F73-8262DD370A8C}" type="presOf" srcId="{FA44DFB4-CFF4-40EC-9F9F-98CC7B668B6C}" destId="{F0D61E23-679F-4358-AB4E-23831AC1C716}" srcOrd="0" destOrd="0" presId="urn:microsoft.com/office/officeart/2018/5/layout/CenteredIconLabelDescriptionList"/>
    <dgm:cxn modelId="{15BCF16E-C926-49F0-98B6-3CFB4B80D984}" type="presOf" srcId="{5F05EAA4-883E-409D-9807-97D80C8FF4D2}" destId="{F6515FFF-49A4-41FD-AB93-C18FE20326D3}" srcOrd="0" destOrd="0" presId="urn:microsoft.com/office/officeart/2018/5/layout/CenteredIconLabelDescriptionList"/>
    <dgm:cxn modelId="{68E67176-FA5D-42E0-9182-5888B8A40068}" type="presOf" srcId="{B1C5D6CF-B853-403D-B696-5FF793EE974B}" destId="{6C011AA4-45B6-4DB3-B60C-B8E2D99E102F}" srcOrd="0" destOrd="0" presId="urn:microsoft.com/office/officeart/2018/5/layout/CenteredIconLabelDescriptionList"/>
    <dgm:cxn modelId="{B550BF86-26BA-4113-9104-10E19519E5D1}" srcId="{04F41CA0-BE49-4221-9537-43F82EB91B2C}" destId="{EDA8EBC7-B1A1-4933-9BBA-81C2D9285EEB}" srcOrd="1" destOrd="0" parTransId="{165E18B9-7E13-4197-ABB3-C89B5CF7A140}" sibTransId="{D2EB2E06-AC4D-44C2-9150-565C79300BF0}"/>
    <dgm:cxn modelId="{38635D87-974E-4B84-A784-C3FFEDBB1BB0}" srcId="{EDA8EBC7-B1A1-4933-9BBA-81C2D9285EEB}" destId="{E4C7761B-DC3F-46A8-827D-52375BF51C23}" srcOrd="2" destOrd="0" parTransId="{5DA3FD5C-D03B-4AF6-B59D-B194B708EF90}" sibTransId="{3E18BAAA-859F-4E4C-86D6-5F70AF30E60A}"/>
    <dgm:cxn modelId="{A7287E8C-C3C5-4EED-8C90-2B0D52D05AFC}" type="presOf" srcId="{E5C8F973-7368-4661-B5BF-B5ADE44E3197}" destId="{F6515FFF-49A4-41FD-AB93-C18FE20326D3}" srcOrd="0" destOrd="1" presId="urn:microsoft.com/office/officeart/2018/5/layout/CenteredIconLabelDescriptionList"/>
    <dgm:cxn modelId="{378C1E92-B016-4945-BB2B-64935F631038}" srcId="{B1C5D6CF-B853-403D-B696-5FF793EE974B}" destId="{E5C8F973-7368-4661-B5BF-B5ADE44E3197}" srcOrd="1" destOrd="0" parTransId="{985A7C00-F9A8-4402-91DF-D4401885AD78}" sibTransId="{85ECF4F6-6ADD-47FA-B438-3B283CAC462A}"/>
    <dgm:cxn modelId="{015227A1-BC56-4A92-8C8F-DB28BEF577B2}" type="presOf" srcId="{281F2719-B192-4124-B75F-F3113D3CDF6D}" destId="{F6515FFF-49A4-41FD-AB93-C18FE20326D3}" srcOrd="0" destOrd="3" presId="urn:microsoft.com/office/officeart/2018/5/layout/CenteredIconLabelDescriptionList"/>
    <dgm:cxn modelId="{17E868A1-604F-498F-AECA-ABD61577DBEF}" srcId="{04F41CA0-BE49-4221-9537-43F82EB91B2C}" destId="{B1C5D6CF-B853-403D-B696-5FF793EE974B}" srcOrd="0" destOrd="0" parTransId="{26C2D237-A040-442F-ABB2-2BD4EB0B010D}" sibTransId="{A37609BF-33AF-4AB9-9F73-ECBBB541344F}"/>
    <dgm:cxn modelId="{F3759DD1-E849-429C-8DC9-F0637B61422E}" type="presOf" srcId="{E4C7761B-DC3F-46A8-827D-52375BF51C23}" destId="{F0D61E23-679F-4358-AB4E-23831AC1C716}" srcOrd="0" destOrd="2" presId="urn:microsoft.com/office/officeart/2018/5/layout/CenteredIconLabelDescriptionList"/>
    <dgm:cxn modelId="{666403D2-26BF-4525-989A-6BD37B62E5A2}" srcId="{B1C5D6CF-B853-403D-B696-5FF793EE974B}" destId="{88B0CBEF-8E7C-4F79-AAC1-399549652B9F}" srcOrd="2" destOrd="0" parTransId="{BE37A000-1ACC-4B5A-B118-298D47EEE562}" sibTransId="{F182562F-DC05-49E2-A0C2-6CE2F6630340}"/>
    <dgm:cxn modelId="{B3C48BF6-AB0B-4020-9E10-8A9B38465C4D}" srcId="{EDA8EBC7-B1A1-4933-9BBA-81C2D9285EEB}" destId="{1531C72C-F1DD-40E5-BC97-A2DD0F3E2645}" srcOrd="3" destOrd="0" parTransId="{0821BF1C-6F97-4076-A972-1DF653E4A962}" sibTransId="{ADDBDAF9-9921-4210-BAC5-DCF43F9B8BE3}"/>
    <dgm:cxn modelId="{B3C7437C-D883-4054-978F-2A2DFE32C2B2}" type="presParOf" srcId="{40E56080-CD4B-48FA-930D-756F4E34B25E}" destId="{4D61651B-6943-473F-90EB-8717FA6AF0B8}" srcOrd="0" destOrd="0" presId="urn:microsoft.com/office/officeart/2018/5/layout/CenteredIconLabelDescriptionList"/>
    <dgm:cxn modelId="{94F26D1E-0243-4688-BE06-41FFFF4DEFE1}" type="presParOf" srcId="{4D61651B-6943-473F-90EB-8717FA6AF0B8}" destId="{ED3397B5-6AB1-45DF-8CD8-152A0B9E90CF}" srcOrd="0" destOrd="0" presId="urn:microsoft.com/office/officeart/2018/5/layout/CenteredIconLabelDescriptionList"/>
    <dgm:cxn modelId="{A768B6FF-FFFF-4971-B543-B1482F1CF469}" type="presParOf" srcId="{4D61651B-6943-473F-90EB-8717FA6AF0B8}" destId="{D33B6943-3B40-4B0F-93A4-530E00E2DB2F}" srcOrd="1" destOrd="0" presId="urn:microsoft.com/office/officeart/2018/5/layout/CenteredIconLabelDescriptionList"/>
    <dgm:cxn modelId="{1C0716F2-C457-4368-8017-7C44A882D188}" type="presParOf" srcId="{4D61651B-6943-473F-90EB-8717FA6AF0B8}" destId="{6C011AA4-45B6-4DB3-B60C-B8E2D99E102F}" srcOrd="2" destOrd="0" presId="urn:microsoft.com/office/officeart/2018/5/layout/CenteredIconLabelDescriptionList"/>
    <dgm:cxn modelId="{3830CEF3-15F9-45DD-AEE4-EDD9432A14D0}" type="presParOf" srcId="{4D61651B-6943-473F-90EB-8717FA6AF0B8}" destId="{3131EFFA-AA45-4836-9ABD-2B428F64446D}" srcOrd="3" destOrd="0" presId="urn:microsoft.com/office/officeart/2018/5/layout/CenteredIconLabelDescriptionList"/>
    <dgm:cxn modelId="{08E73631-772A-4833-B3C0-46AC270FF180}" type="presParOf" srcId="{4D61651B-6943-473F-90EB-8717FA6AF0B8}" destId="{F6515FFF-49A4-41FD-AB93-C18FE20326D3}" srcOrd="4" destOrd="0" presId="urn:microsoft.com/office/officeart/2018/5/layout/CenteredIconLabelDescriptionList"/>
    <dgm:cxn modelId="{276F9845-B115-4AE6-878A-FD2964A3F973}" type="presParOf" srcId="{40E56080-CD4B-48FA-930D-756F4E34B25E}" destId="{E4012A44-11F6-43D0-AE44-B45EC55F344F}" srcOrd="1" destOrd="0" presId="urn:microsoft.com/office/officeart/2018/5/layout/CenteredIconLabelDescriptionList"/>
    <dgm:cxn modelId="{F0BDA5A7-ED56-4C3F-8DB7-B2C1DC2C88D8}" type="presParOf" srcId="{40E56080-CD4B-48FA-930D-756F4E34B25E}" destId="{BB110D6C-F21E-4AC5-A646-8AAC71F9BD35}" srcOrd="2" destOrd="0" presId="urn:microsoft.com/office/officeart/2018/5/layout/CenteredIconLabelDescriptionList"/>
    <dgm:cxn modelId="{01CF17BD-A838-4046-9297-61FD6CA75245}" type="presParOf" srcId="{BB110D6C-F21E-4AC5-A646-8AAC71F9BD35}" destId="{79CED433-8043-45D1-8E99-D44C63506818}" srcOrd="0" destOrd="0" presId="urn:microsoft.com/office/officeart/2018/5/layout/CenteredIconLabelDescriptionList"/>
    <dgm:cxn modelId="{093C375C-4EB9-4E40-B260-6FFC1B59CD4C}" type="presParOf" srcId="{BB110D6C-F21E-4AC5-A646-8AAC71F9BD35}" destId="{957F4FBA-CB8E-4A38-BB74-FA83B5961295}" srcOrd="1" destOrd="0" presId="urn:microsoft.com/office/officeart/2018/5/layout/CenteredIconLabelDescriptionList"/>
    <dgm:cxn modelId="{065961E6-4126-4417-B941-000F0751B96C}" type="presParOf" srcId="{BB110D6C-F21E-4AC5-A646-8AAC71F9BD35}" destId="{68163C4C-AA4E-4CF4-A693-E874EE6CC9F6}" srcOrd="2" destOrd="0" presId="urn:microsoft.com/office/officeart/2018/5/layout/CenteredIconLabelDescriptionList"/>
    <dgm:cxn modelId="{0F025B5B-8AC8-4602-9F3C-BF1127013D23}" type="presParOf" srcId="{BB110D6C-F21E-4AC5-A646-8AAC71F9BD35}" destId="{A4CF6E5D-0A35-499B-B416-2928CB24B38A}" srcOrd="3" destOrd="0" presId="urn:microsoft.com/office/officeart/2018/5/layout/CenteredIconLabelDescriptionList"/>
    <dgm:cxn modelId="{70812419-6FE6-42C7-AB36-42496282B695}" type="presParOf" srcId="{BB110D6C-F21E-4AC5-A646-8AAC71F9BD35}" destId="{F0D61E23-679F-4358-AB4E-23831AC1C716}" srcOrd="4" destOrd="0" presId="urn:microsoft.com/office/officeart/2018/5/layout/CenteredIconLabelDescription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0C56EB4-5A9B-43FE-82F9-C3CE0E999729}" type="doc">
      <dgm:prSet loTypeId="urn:microsoft.com/office/officeart/2005/8/layout/vList5" loCatId="list" qsTypeId="urn:microsoft.com/office/officeart/2005/8/quickstyle/simple1" qsCatId="simple" csTypeId="urn:microsoft.com/office/officeart/2005/8/colors/colorful5" csCatId="colorful" phldr="1"/>
      <dgm:spPr/>
      <dgm:t>
        <a:bodyPr/>
        <a:lstStyle/>
        <a:p>
          <a:endParaRPr lang="en-US"/>
        </a:p>
      </dgm:t>
    </dgm:pt>
    <dgm:pt modelId="{0EE54B46-56CE-47C9-A5A9-5746AD87BC73}">
      <dgm:prSet custT="1"/>
      <dgm:spPr/>
      <dgm:t>
        <a:bodyPr/>
        <a:lstStyle/>
        <a:p>
          <a:r>
            <a:rPr lang="en-US" sz="1600" dirty="0"/>
            <a:t>Defense in Depth Strategy</a:t>
          </a:r>
        </a:p>
      </dgm:t>
    </dgm:pt>
    <dgm:pt modelId="{9443D6C0-DB11-45F8-B1BD-E8A9A4754A44}" type="parTrans" cxnId="{4C1D092F-9D9A-44F9-898E-317C9BE57E61}">
      <dgm:prSet/>
      <dgm:spPr/>
      <dgm:t>
        <a:bodyPr/>
        <a:lstStyle/>
        <a:p>
          <a:endParaRPr lang="en-US"/>
        </a:p>
      </dgm:t>
    </dgm:pt>
    <dgm:pt modelId="{D28DBB32-F481-4F1C-A473-8E4DA9C68B65}" type="sibTrans" cxnId="{4C1D092F-9D9A-44F9-898E-317C9BE57E61}">
      <dgm:prSet/>
      <dgm:spPr/>
      <dgm:t>
        <a:bodyPr/>
        <a:lstStyle/>
        <a:p>
          <a:endParaRPr lang="en-US"/>
        </a:p>
      </dgm:t>
    </dgm:pt>
    <dgm:pt modelId="{43783C3B-43C3-4494-8801-A44C9CA5069B}">
      <dgm:prSet/>
      <dgm:spPr/>
      <dgm:t>
        <a:bodyPr/>
        <a:lstStyle/>
        <a:p>
          <a:r>
            <a:rPr lang="en-US" dirty="0"/>
            <a:t>Lacks details of implementation on layered defense across all of software development.</a:t>
          </a:r>
        </a:p>
      </dgm:t>
    </dgm:pt>
    <dgm:pt modelId="{5C1AD8AA-71EE-4F17-8E11-A694B2D9439C}" type="parTrans" cxnId="{3CC36B2F-A874-4F47-9B0D-D3EDEE30599A}">
      <dgm:prSet/>
      <dgm:spPr/>
      <dgm:t>
        <a:bodyPr/>
        <a:lstStyle/>
        <a:p>
          <a:endParaRPr lang="en-US"/>
        </a:p>
      </dgm:t>
    </dgm:pt>
    <dgm:pt modelId="{2A52D21F-4163-4DB9-9184-C8FAFA0115B2}" type="sibTrans" cxnId="{3CC36B2F-A874-4F47-9B0D-D3EDEE30599A}">
      <dgm:prSet/>
      <dgm:spPr/>
      <dgm:t>
        <a:bodyPr/>
        <a:lstStyle/>
        <a:p>
          <a:endParaRPr lang="en-US"/>
        </a:p>
      </dgm:t>
    </dgm:pt>
    <dgm:pt modelId="{1C69FB2B-25D9-48A1-905F-728487B6DA84}">
      <dgm:prSet custT="1"/>
      <dgm:spPr/>
      <dgm:t>
        <a:bodyPr/>
        <a:lstStyle/>
        <a:p>
          <a:r>
            <a:rPr lang="en-US" sz="1600" dirty="0"/>
            <a:t>Incident Response Plan (IRP)</a:t>
          </a:r>
        </a:p>
      </dgm:t>
    </dgm:pt>
    <dgm:pt modelId="{3C4AA628-147A-4404-8A4D-5C619A2C1379}" type="parTrans" cxnId="{26DAC156-E7F2-4F2A-B75D-861BD0728680}">
      <dgm:prSet/>
      <dgm:spPr/>
      <dgm:t>
        <a:bodyPr/>
        <a:lstStyle/>
        <a:p>
          <a:endParaRPr lang="en-US"/>
        </a:p>
      </dgm:t>
    </dgm:pt>
    <dgm:pt modelId="{EC5B54CC-8995-4150-AF35-0D0A94BE71B5}" type="sibTrans" cxnId="{26DAC156-E7F2-4F2A-B75D-861BD0728680}">
      <dgm:prSet/>
      <dgm:spPr/>
      <dgm:t>
        <a:bodyPr/>
        <a:lstStyle/>
        <a:p>
          <a:endParaRPr lang="en-US"/>
        </a:p>
      </dgm:t>
    </dgm:pt>
    <dgm:pt modelId="{B0194E23-7F17-4E16-8CC6-E7356FAD647E}">
      <dgm:prSet/>
      <dgm:spPr/>
      <dgm:t>
        <a:bodyPr/>
        <a:lstStyle/>
        <a:p>
          <a:r>
            <a:rPr lang="en-US" dirty="0"/>
            <a:t>Lacks detailed guidance in the event of a breach or attack.</a:t>
          </a:r>
        </a:p>
      </dgm:t>
    </dgm:pt>
    <dgm:pt modelId="{CA8CD39E-B2CF-4F8B-B6E5-4CBC61249AC2}" type="parTrans" cxnId="{D35FB93D-D306-4057-A540-3F2568DAD909}">
      <dgm:prSet/>
      <dgm:spPr/>
      <dgm:t>
        <a:bodyPr/>
        <a:lstStyle/>
        <a:p>
          <a:endParaRPr lang="en-US"/>
        </a:p>
      </dgm:t>
    </dgm:pt>
    <dgm:pt modelId="{8C0451CF-C03B-4825-9933-5B0B50B5D17B}" type="sibTrans" cxnId="{D35FB93D-D306-4057-A540-3F2568DAD909}">
      <dgm:prSet/>
      <dgm:spPr/>
      <dgm:t>
        <a:bodyPr/>
        <a:lstStyle/>
        <a:p>
          <a:endParaRPr lang="en-US"/>
        </a:p>
      </dgm:t>
    </dgm:pt>
    <dgm:pt modelId="{BEE090C5-A38A-4176-9B0D-1A6925A68F01}">
      <dgm:prSet/>
      <dgm:spPr/>
      <dgm:t>
        <a:bodyPr/>
        <a:lstStyle/>
        <a:p>
          <a:r>
            <a:rPr lang="en-US" dirty="0"/>
            <a:t>Improvements should include an up-to-date disaster recovery plan.</a:t>
          </a:r>
        </a:p>
      </dgm:t>
    </dgm:pt>
    <dgm:pt modelId="{A911236D-0E89-4A43-AA8C-1EB7D05E7375}" type="parTrans" cxnId="{BF0D2BF8-D4D0-4EEF-8E73-4A0B055BB92C}">
      <dgm:prSet/>
      <dgm:spPr/>
      <dgm:t>
        <a:bodyPr/>
        <a:lstStyle/>
        <a:p>
          <a:endParaRPr lang="en-US"/>
        </a:p>
      </dgm:t>
    </dgm:pt>
    <dgm:pt modelId="{594064A5-BCE1-46B4-A706-8BC14504B788}" type="sibTrans" cxnId="{BF0D2BF8-D4D0-4EEF-8E73-4A0B055BB92C}">
      <dgm:prSet/>
      <dgm:spPr/>
      <dgm:t>
        <a:bodyPr/>
        <a:lstStyle/>
        <a:p>
          <a:endParaRPr lang="en-US"/>
        </a:p>
      </dgm:t>
    </dgm:pt>
    <dgm:pt modelId="{3EEC26A5-422A-41F8-B2D2-D942CFACAE81}">
      <dgm:prSet custT="1"/>
      <dgm:spPr/>
      <dgm:t>
        <a:bodyPr/>
        <a:lstStyle/>
        <a:p>
          <a:r>
            <a:rPr lang="en-US" sz="1600" dirty="0"/>
            <a:t>Enforcement</a:t>
          </a:r>
        </a:p>
      </dgm:t>
    </dgm:pt>
    <dgm:pt modelId="{2853DADF-F617-4652-9B45-0D9BEC0E5D2B}" type="parTrans" cxnId="{C183138D-7118-40D5-B399-F4A5D108CA31}">
      <dgm:prSet/>
      <dgm:spPr/>
      <dgm:t>
        <a:bodyPr/>
        <a:lstStyle/>
        <a:p>
          <a:endParaRPr lang="en-US"/>
        </a:p>
      </dgm:t>
    </dgm:pt>
    <dgm:pt modelId="{D74638EE-DA68-4A6C-AA9B-A9A8B12D4796}" type="sibTrans" cxnId="{C183138D-7118-40D5-B399-F4A5D108CA31}">
      <dgm:prSet/>
      <dgm:spPr/>
      <dgm:t>
        <a:bodyPr/>
        <a:lstStyle/>
        <a:p>
          <a:endParaRPr lang="en-US"/>
        </a:p>
      </dgm:t>
    </dgm:pt>
    <dgm:pt modelId="{CC43DEDF-2527-48B4-87C5-DA1625349E0E}">
      <dgm:prSet/>
      <dgm:spPr/>
      <dgm:t>
        <a:bodyPr/>
        <a:lstStyle/>
        <a:p>
          <a:r>
            <a:rPr lang="en-US" dirty="0"/>
            <a:t>Lacks standard on how policies will be enforced and followed correctly.</a:t>
          </a:r>
        </a:p>
      </dgm:t>
    </dgm:pt>
    <dgm:pt modelId="{C1C587C2-E737-4EFF-86BE-3306D008ACD0}" type="parTrans" cxnId="{C62D8F6E-1DB0-4A31-ABC0-01C5A9943A94}">
      <dgm:prSet/>
      <dgm:spPr/>
      <dgm:t>
        <a:bodyPr/>
        <a:lstStyle/>
        <a:p>
          <a:endParaRPr lang="en-US"/>
        </a:p>
      </dgm:t>
    </dgm:pt>
    <dgm:pt modelId="{EB9EDEBC-EC4A-4478-BDC4-B45B00E45EF1}" type="sibTrans" cxnId="{C62D8F6E-1DB0-4A31-ABC0-01C5A9943A94}">
      <dgm:prSet/>
      <dgm:spPr/>
      <dgm:t>
        <a:bodyPr/>
        <a:lstStyle/>
        <a:p>
          <a:endParaRPr lang="en-US"/>
        </a:p>
      </dgm:t>
    </dgm:pt>
    <dgm:pt modelId="{9145D4B4-F6D1-4B17-9F86-CA3B95920F3F}">
      <dgm:prSet/>
      <dgm:spPr/>
      <dgm:t>
        <a:bodyPr/>
        <a:lstStyle/>
        <a:p>
          <a:r>
            <a:rPr lang="en-US" dirty="0"/>
            <a:t>Improvements should include further details on how standards are applied to day-to-day practice and how they may be enforced.</a:t>
          </a:r>
        </a:p>
      </dgm:t>
    </dgm:pt>
    <dgm:pt modelId="{23CF192A-6C93-45C6-AF4B-8330E71ECAF3}" type="parTrans" cxnId="{41D1F5B0-087F-40F0-903E-9DDB8004463D}">
      <dgm:prSet/>
      <dgm:spPr/>
      <dgm:t>
        <a:bodyPr/>
        <a:lstStyle/>
        <a:p>
          <a:endParaRPr lang="en-US"/>
        </a:p>
      </dgm:t>
    </dgm:pt>
    <dgm:pt modelId="{04FAD1BF-B9B2-41C5-A315-8729827A9221}" type="sibTrans" cxnId="{41D1F5B0-087F-40F0-903E-9DDB8004463D}">
      <dgm:prSet/>
      <dgm:spPr/>
      <dgm:t>
        <a:bodyPr/>
        <a:lstStyle/>
        <a:p>
          <a:endParaRPr lang="en-US"/>
        </a:p>
      </dgm:t>
    </dgm:pt>
    <dgm:pt modelId="{F8EACAFE-ECF2-4C48-8F7E-D89B27DB188E}">
      <dgm:prSet/>
      <dgm:spPr/>
      <dgm:t>
        <a:bodyPr/>
        <a:lstStyle/>
        <a:p>
          <a:endParaRPr lang="en-US" dirty="0"/>
        </a:p>
      </dgm:t>
    </dgm:pt>
    <dgm:pt modelId="{0A041495-2D24-4C58-8ADB-9C79F6D9FA0B}" type="parTrans" cxnId="{EEEDAC02-F506-44AD-9850-9EA958AEAA85}">
      <dgm:prSet/>
      <dgm:spPr/>
      <dgm:t>
        <a:bodyPr/>
        <a:lstStyle/>
        <a:p>
          <a:endParaRPr lang="en-US"/>
        </a:p>
      </dgm:t>
    </dgm:pt>
    <dgm:pt modelId="{4783BA5D-132D-41E9-8A8A-42D328A6FB59}" type="sibTrans" cxnId="{EEEDAC02-F506-44AD-9850-9EA958AEAA85}">
      <dgm:prSet/>
      <dgm:spPr/>
      <dgm:t>
        <a:bodyPr/>
        <a:lstStyle/>
        <a:p>
          <a:endParaRPr lang="en-US"/>
        </a:p>
      </dgm:t>
    </dgm:pt>
    <dgm:pt modelId="{B09EF93A-D0D9-4601-8A4C-2855E203C282}">
      <dgm:prSet/>
      <dgm:spPr/>
      <dgm:t>
        <a:bodyPr/>
        <a:lstStyle/>
        <a:p>
          <a:r>
            <a:rPr lang="en-US" dirty="0"/>
            <a:t>Improvements should outline details of each part of Defense in Depth.</a:t>
          </a:r>
        </a:p>
      </dgm:t>
    </dgm:pt>
    <dgm:pt modelId="{BCAE44ED-60E5-4556-98AC-D619F04975DB}" type="parTrans" cxnId="{87D4189B-CF35-4636-8EC9-744E82963F16}">
      <dgm:prSet/>
      <dgm:spPr/>
      <dgm:t>
        <a:bodyPr/>
        <a:lstStyle/>
        <a:p>
          <a:endParaRPr lang="en-US"/>
        </a:p>
      </dgm:t>
    </dgm:pt>
    <dgm:pt modelId="{1DCE5307-2C56-4AA2-9D35-EF88E8806214}" type="sibTrans" cxnId="{87D4189B-CF35-4636-8EC9-744E82963F16}">
      <dgm:prSet/>
      <dgm:spPr/>
      <dgm:t>
        <a:bodyPr/>
        <a:lstStyle/>
        <a:p>
          <a:endParaRPr lang="en-US"/>
        </a:p>
      </dgm:t>
    </dgm:pt>
    <dgm:pt modelId="{023F89CF-1EDF-4F01-B993-D40DB7D87EA3}">
      <dgm:prSet custT="1"/>
      <dgm:spPr/>
      <dgm:t>
        <a:bodyPr/>
        <a:lstStyle/>
        <a:p>
          <a:r>
            <a:rPr lang="en-US" sz="1600" dirty="0"/>
            <a:t>Controls</a:t>
          </a:r>
        </a:p>
      </dgm:t>
    </dgm:pt>
    <dgm:pt modelId="{CC2A2866-8AE3-4F0C-AF6B-B44876F35EAF}" type="parTrans" cxnId="{DE85842D-BE0E-4D4C-93A5-221A22E2737C}">
      <dgm:prSet/>
      <dgm:spPr/>
      <dgm:t>
        <a:bodyPr/>
        <a:lstStyle/>
        <a:p>
          <a:endParaRPr lang="en-US"/>
        </a:p>
      </dgm:t>
    </dgm:pt>
    <dgm:pt modelId="{C6352ED7-D0BC-4CA6-AAD7-082971D20C29}" type="sibTrans" cxnId="{DE85842D-BE0E-4D4C-93A5-221A22E2737C}">
      <dgm:prSet/>
      <dgm:spPr/>
      <dgm:t>
        <a:bodyPr/>
        <a:lstStyle/>
        <a:p>
          <a:endParaRPr lang="en-US"/>
        </a:p>
      </dgm:t>
    </dgm:pt>
    <dgm:pt modelId="{F0CDBAAA-C906-46C9-BC6A-9C41D91EBCA0}">
      <dgm:prSet/>
      <dgm:spPr/>
      <dgm:t>
        <a:bodyPr/>
        <a:lstStyle/>
        <a:p>
          <a:r>
            <a:rPr lang="en-US" dirty="0"/>
            <a:t>Lacks details on access and audit controls.</a:t>
          </a:r>
        </a:p>
      </dgm:t>
    </dgm:pt>
    <dgm:pt modelId="{3962C386-1607-447F-ABDB-FFC8A8F7EB2A}" type="parTrans" cxnId="{7707E868-F6D1-4BF1-A248-B0B4C017C0C8}">
      <dgm:prSet/>
      <dgm:spPr/>
      <dgm:t>
        <a:bodyPr/>
        <a:lstStyle/>
        <a:p>
          <a:endParaRPr lang="en-US"/>
        </a:p>
      </dgm:t>
    </dgm:pt>
    <dgm:pt modelId="{B9A2F2A7-6398-4BD7-A714-245106CCEA90}" type="sibTrans" cxnId="{7707E868-F6D1-4BF1-A248-B0B4C017C0C8}">
      <dgm:prSet/>
      <dgm:spPr/>
      <dgm:t>
        <a:bodyPr/>
        <a:lstStyle/>
        <a:p>
          <a:endParaRPr lang="en-US"/>
        </a:p>
      </dgm:t>
    </dgm:pt>
    <dgm:pt modelId="{F2261480-10F1-4B2E-895C-060212EBB5CE}">
      <dgm:prSet/>
      <dgm:spPr/>
      <dgm:t>
        <a:bodyPr/>
        <a:lstStyle/>
        <a:p>
          <a:r>
            <a:rPr lang="en-US" dirty="0"/>
            <a:t>Further iterations should outline categorization of company data and who has authority over that data. </a:t>
          </a:r>
        </a:p>
      </dgm:t>
    </dgm:pt>
    <dgm:pt modelId="{BB9E6434-50B6-4906-A507-32D697AC7BBB}" type="parTrans" cxnId="{BB9784B4-2614-4FE2-89DB-CFB660823C35}">
      <dgm:prSet/>
      <dgm:spPr/>
      <dgm:t>
        <a:bodyPr/>
        <a:lstStyle/>
        <a:p>
          <a:endParaRPr lang="en-US"/>
        </a:p>
      </dgm:t>
    </dgm:pt>
    <dgm:pt modelId="{EC3E273A-B682-423A-83B2-8EE064FC44EB}" type="sibTrans" cxnId="{BB9784B4-2614-4FE2-89DB-CFB660823C35}">
      <dgm:prSet/>
      <dgm:spPr/>
      <dgm:t>
        <a:bodyPr/>
        <a:lstStyle/>
        <a:p>
          <a:endParaRPr lang="en-US"/>
        </a:p>
      </dgm:t>
    </dgm:pt>
    <dgm:pt modelId="{836B3D14-DE52-4634-8B70-52CB48898ED0}" type="pres">
      <dgm:prSet presAssocID="{40C56EB4-5A9B-43FE-82F9-C3CE0E999729}" presName="Name0" presStyleCnt="0">
        <dgm:presLayoutVars>
          <dgm:dir/>
          <dgm:animLvl val="lvl"/>
          <dgm:resizeHandles val="exact"/>
        </dgm:presLayoutVars>
      </dgm:prSet>
      <dgm:spPr/>
    </dgm:pt>
    <dgm:pt modelId="{C327B4F9-8655-4F0E-A4CD-73A96D16F1D4}" type="pres">
      <dgm:prSet presAssocID="{0EE54B46-56CE-47C9-A5A9-5746AD87BC73}" presName="linNode" presStyleCnt="0"/>
      <dgm:spPr/>
    </dgm:pt>
    <dgm:pt modelId="{E7DFA3FE-CBF1-4A9D-83ED-6A452D0F4097}" type="pres">
      <dgm:prSet presAssocID="{0EE54B46-56CE-47C9-A5A9-5746AD87BC73}" presName="parentText" presStyleLbl="node1" presStyleIdx="0" presStyleCnt="4">
        <dgm:presLayoutVars>
          <dgm:chMax val="1"/>
          <dgm:bulletEnabled val="1"/>
        </dgm:presLayoutVars>
      </dgm:prSet>
      <dgm:spPr/>
    </dgm:pt>
    <dgm:pt modelId="{78C4A6A9-D5DB-4E1B-AF57-D9A96726265B}" type="pres">
      <dgm:prSet presAssocID="{0EE54B46-56CE-47C9-A5A9-5746AD87BC73}" presName="descendantText" presStyleLbl="alignAccFollowNode1" presStyleIdx="0" presStyleCnt="4">
        <dgm:presLayoutVars>
          <dgm:bulletEnabled val="1"/>
        </dgm:presLayoutVars>
      </dgm:prSet>
      <dgm:spPr/>
    </dgm:pt>
    <dgm:pt modelId="{7A13E835-15AB-41D1-A639-ECA3C89E2026}" type="pres">
      <dgm:prSet presAssocID="{D28DBB32-F481-4F1C-A473-8E4DA9C68B65}" presName="sp" presStyleCnt="0"/>
      <dgm:spPr/>
    </dgm:pt>
    <dgm:pt modelId="{7AE9C3E1-36C5-4A9E-BB58-54535798C915}" type="pres">
      <dgm:prSet presAssocID="{1C69FB2B-25D9-48A1-905F-728487B6DA84}" presName="linNode" presStyleCnt="0"/>
      <dgm:spPr/>
    </dgm:pt>
    <dgm:pt modelId="{CC3FE26A-8D2F-4FCA-87CE-AD27351266B3}" type="pres">
      <dgm:prSet presAssocID="{1C69FB2B-25D9-48A1-905F-728487B6DA84}" presName="parentText" presStyleLbl="node1" presStyleIdx="1" presStyleCnt="4">
        <dgm:presLayoutVars>
          <dgm:chMax val="1"/>
          <dgm:bulletEnabled val="1"/>
        </dgm:presLayoutVars>
      </dgm:prSet>
      <dgm:spPr/>
    </dgm:pt>
    <dgm:pt modelId="{B22D003E-06AF-4690-A1F8-5FDCAE61F16D}" type="pres">
      <dgm:prSet presAssocID="{1C69FB2B-25D9-48A1-905F-728487B6DA84}" presName="descendantText" presStyleLbl="alignAccFollowNode1" presStyleIdx="1" presStyleCnt="4">
        <dgm:presLayoutVars>
          <dgm:bulletEnabled val="1"/>
        </dgm:presLayoutVars>
      </dgm:prSet>
      <dgm:spPr/>
    </dgm:pt>
    <dgm:pt modelId="{2EFB0A50-18A3-419E-99DC-B169551AFD0A}" type="pres">
      <dgm:prSet presAssocID="{EC5B54CC-8995-4150-AF35-0D0A94BE71B5}" presName="sp" presStyleCnt="0"/>
      <dgm:spPr/>
    </dgm:pt>
    <dgm:pt modelId="{6989C89B-4540-4B85-95FB-561B7255EFB6}" type="pres">
      <dgm:prSet presAssocID="{3EEC26A5-422A-41F8-B2D2-D942CFACAE81}" presName="linNode" presStyleCnt="0"/>
      <dgm:spPr/>
    </dgm:pt>
    <dgm:pt modelId="{242E00D8-7001-437B-B49D-8537EB0451E2}" type="pres">
      <dgm:prSet presAssocID="{3EEC26A5-422A-41F8-B2D2-D942CFACAE81}" presName="parentText" presStyleLbl="node1" presStyleIdx="2" presStyleCnt="4" custLinFactNeighborX="-849">
        <dgm:presLayoutVars>
          <dgm:chMax val="1"/>
          <dgm:bulletEnabled val="1"/>
        </dgm:presLayoutVars>
      </dgm:prSet>
      <dgm:spPr/>
    </dgm:pt>
    <dgm:pt modelId="{8A965D50-CF8A-4025-9D93-E1D5AFE2F91D}" type="pres">
      <dgm:prSet presAssocID="{3EEC26A5-422A-41F8-B2D2-D942CFACAE81}" presName="descendantText" presStyleLbl="alignAccFollowNode1" presStyleIdx="2" presStyleCnt="4">
        <dgm:presLayoutVars>
          <dgm:bulletEnabled val="1"/>
        </dgm:presLayoutVars>
      </dgm:prSet>
      <dgm:spPr/>
    </dgm:pt>
    <dgm:pt modelId="{E7BEAB5D-50F8-49DE-8474-EE7430ACBA71}" type="pres">
      <dgm:prSet presAssocID="{D74638EE-DA68-4A6C-AA9B-A9A8B12D4796}" presName="sp" presStyleCnt="0"/>
      <dgm:spPr/>
    </dgm:pt>
    <dgm:pt modelId="{7B4281BE-81B5-4E48-B591-43FBBC406365}" type="pres">
      <dgm:prSet presAssocID="{023F89CF-1EDF-4F01-B993-D40DB7D87EA3}" presName="linNode" presStyleCnt="0"/>
      <dgm:spPr/>
    </dgm:pt>
    <dgm:pt modelId="{B8E26C1B-8853-4EE9-9150-23CF3C109EAE}" type="pres">
      <dgm:prSet presAssocID="{023F89CF-1EDF-4F01-B993-D40DB7D87EA3}" presName="parentText" presStyleLbl="node1" presStyleIdx="3" presStyleCnt="4">
        <dgm:presLayoutVars>
          <dgm:chMax val="1"/>
          <dgm:bulletEnabled val="1"/>
        </dgm:presLayoutVars>
      </dgm:prSet>
      <dgm:spPr/>
    </dgm:pt>
    <dgm:pt modelId="{4B3D8298-0BA2-4C80-AE24-78D42ED56F26}" type="pres">
      <dgm:prSet presAssocID="{023F89CF-1EDF-4F01-B993-D40DB7D87EA3}" presName="descendantText" presStyleLbl="alignAccFollowNode1" presStyleIdx="3" presStyleCnt="4">
        <dgm:presLayoutVars>
          <dgm:bulletEnabled val="1"/>
        </dgm:presLayoutVars>
      </dgm:prSet>
      <dgm:spPr/>
    </dgm:pt>
  </dgm:ptLst>
  <dgm:cxnLst>
    <dgm:cxn modelId="{EEEDAC02-F506-44AD-9850-9EA958AEAA85}" srcId="{0EE54B46-56CE-47C9-A5A9-5746AD87BC73}" destId="{F8EACAFE-ECF2-4C48-8F7E-D89B27DB188E}" srcOrd="2" destOrd="0" parTransId="{0A041495-2D24-4C58-8ADB-9C79F6D9FA0B}" sibTransId="{4783BA5D-132D-41E9-8A8A-42D328A6FB59}"/>
    <dgm:cxn modelId="{DCE0A619-E138-4D62-9813-A43813109D85}" type="presOf" srcId="{F2261480-10F1-4B2E-895C-060212EBB5CE}" destId="{4B3D8298-0BA2-4C80-AE24-78D42ED56F26}" srcOrd="0" destOrd="1" presId="urn:microsoft.com/office/officeart/2005/8/layout/vList5"/>
    <dgm:cxn modelId="{DE85842D-BE0E-4D4C-93A5-221A22E2737C}" srcId="{40C56EB4-5A9B-43FE-82F9-C3CE0E999729}" destId="{023F89CF-1EDF-4F01-B993-D40DB7D87EA3}" srcOrd="3" destOrd="0" parTransId="{CC2A2866-8AE3-4F0C-AF6B-B44876F35EAF}" sibTransId="{C6352ED7-D0BC-4CA6-AAD7-082971D20C29}"/>
    <dgm:cxn modelId="{4C1D092F-9D9A-44F9-898E-317C9BE57E61}" srcId="{40C56EB4-5A9B-43FE-82F9-C3CE0E999729}" destId="{0EE54B46-56CE-47C9-A5A9-5746AD87BC73}" srcOrd="0" destOrd="0" parTransId="{9443D6C0-DB11-45F8-B1BD-E8A9A4754A44}" sibTransId="{D28DBB32-F481-4F1C-A473-8E4DA9C68B65}"/>
    <dgm:cxn modelId="{3CC36B2F-A874-4F47-9B0D-D3EDEE30599A}" srcId="{0EE54B46-56CE-47C9-A5A9-5746AD87BC73}" destId="{43783C3B-43C3-4494-8801-A44C9CA5069B}" srcOrd="0" destOrd="0" parTransId="{5C1AD8AA-71EE-4F17-8E11-A694B2D9439C}" sibTransId="{2A52D21F-4163-4DB9-9184-C8FAFA0115B2}"/>
    <dgm:cxn modelId="{BBA38F33-F6E4-4241-A28B-B98D1E500A17}" type="presOf" srcId="{40C56EB4-5A9B-43FE-82F9-C3CE0E999729}" destId="{836B3D14-DE52-4634-8B70-52CB48898ED0}" srcOrd="0" destOrd="0" presId="urn:microsoft.com/office/officeart/2005/8/layout/vList5"/>
    <dgm:cxn modelId="{37D58537-0322-41F1-8888-4ADF764376C1}" type="presOf" srcId="{9145D4B4-F6D1-4B17-9F86-CA3B95920F3F}" destId="{8A965D50-CF8A-4025-9D93-E1D5AFE2F91D}" srcOrd="0" destOrd="1" presId="urn:microsoft.com/office/officeart/2005/8/layout/vList5"/>
    <dgm:cxn modelId="{D35FB93D-D306-4057-A540-3F2568DAD909}" srcId="{1C69FB2B-25D9-48A1-905F-728487B6DA84}" destId="{B0194E23-7F17-4E16-8CC6-E7356FAD647E}" srcOrd="0" destOrd="0" parTransId="{CA8CD39E-B2CF-4F8B-B6E5-4CBC61249AC2}" sibTransId="{8C0451CF-C03B-4825-9933-5B0B50B5D17B}"/>
    <dgm:cxn modelId="{122ECF5B-F892-42C8-83BC-E6E991B6CDCE}" type="presOf" srcId="{43783C3B-43C3-4494-8801-A44C9CA5069B}" destId="{78C4A6A9-D5DB-4E1B-AF57-D9A96726265B}" srcOrd="0" destOrd="0" presId="urn:microsoft.com/office/officeart/2005/8/layout/vList5"/>
    <dgm:cxn modelId="{DA4BCF5B-C476-4621-858F-336BFFCDEE13}" type="presOf" srcId="{F0CDBAAA-C906-46C9-BC6A-9C41D91EBCA0}" destId="{4B3D8298-0BA2-4C80-AE24-78D42ED56F26}" srcOrd="0" destOrd="0" presId="urn:microsoft.com/office/officeart/2005/8/layout/vList5"/>
    <dgm:cxn modelId="{2541455F-025E-4B38-B649-DF69BDEAEE27}" type="presOf" srcId="{3EEC26A5-422A-41F8-B2D2-D942CFACAE81}" destId="{242E00D8-7001-437B-B49D-8537EB0451E2}" srcOrd="0" destOrd="0" presId="urn:microsoft.com/office/officeart/2005/8/layout/vList5"/>
    <dgm:cxn modelId="{3E76A965-C384-4DC3-BD7D-69B64B0ECC3C}" type="presOf" srcId="{023F89CF-1EDF-4F01-B993-D40DB7D87EA3}" destId="{B8E26C1B-8853-4EE9-9150-23CF3C109EAE}" srcOrd="0" destOrd="0" presId="urn:microsoft.com/office/officeart/2005/8/layout/vList5"/>
    <dgm:cxn modelId="{7707E868-F6D1-4BF1-A248-B0B4C017C0C8}" srcId="{023F89CF-1EDF-4F01-B993-D40DB7D87EA3}" destId="{F0CDBAAA-C906-46C9-BC6A-9C41D91EBCA0}" srcOrd="0" destOrd="0" parTransId="{3962C386-1607-447F-ABDB-FFC8A8F7EB2A}" sibTransId="{B9A2F2A7-6398-4BD7-A714-245106CCEA90}"/>
    <dgm:cxn modelId="{C62D8F6E-1DB0-4A31-ABC0-01C5A9943A94}" srcId="{3EEC26A5-422A-41F8-B2D2-D942CFACAE81}" destId="{CC43DEDF-2527-48B4-87C5-DA1625349E0E}" srcOrd="0" destOrd="0" parTransId="{C1C587C2-E737-4EFF-86BE-3306D008ACD0}" sibTransId="{EB9EDEBC-EC4A-4478-BDC4-B45B00E45EF1}"/>
    <dgm:cxn modelId="{F30F3875-A8B6-42F9-894E-38A46556C257}" type="presOf" srcId="{B09EF93A-D0D9-4601-8A4C-2855E203C282}" destId="{78C4A6A9-D5DB-4E1B-AF57-D9A96726265B}" srcOrd="0" destOrd="1" presId="urn:microsoft.com/office/officeart/2005/8/layout/vList5"/>
    <dgm:cxn modelId="{26DAC156-E7F2-4F2A-B75D-861BD0728680}" srcId="{40C56EB4-5A9B-43FE-82F9-C3CE0E999729}" destId="{1C69FB2B-25D9-48A1-905F-728487B6DA84}" srcOrd="1" destOrd="0" parTransId="{3C4AA628-147A-4404-8A4D-5C619A2C1379}" sibTransId="{EC5B54CC-8995-4150-AF35-0D0A94BE71B5}"/>
    <dgm:cxn modelId="{93B9717B-94B0-415D-A28D-870AFD92B66E}" type="presOf" srcId="{B0194E23-7F17-4E16-8CC6-E7356FAD647E}" destId="{B22D003E-06AF-4690-A1F8-5FDCAE61F16D}" srcOrd="0" destOrd="0" presId="urn:microsoft.com/office/officeart/2005/8/layout/vList5"/>
    <dgm:cxn modelId="{5903087D-F766-477C-A3C9-E52F4BB49CF7}" type="presOf" srcId="{F8EACAFE-ECF2-4C48-8F7E-D89B27DB188E}" destId="{78C4A6A9-D5DB-4E1B-AF57-D9A96726265B}" srcOrd="0" destOrd="2" presId="urn:microsoft.com/office/officeart/2005/8/layout/vList5"/>
    <dgm:cxn modelId="{FCDC2183-DE15-4D02-8721-39AAD392F6C9}" type="presOf" srcId="{CC43DEDF-2527-48B4-87C5-DA1625349E0E}" destId="{8A965D50-CF8A-4025-9D93-E1D5AFE2F91D}" srcOrd="0" destOrd="0" presId="urn:microsoft.com/office/officeart/2005/8/layout/vList5"/>
    <dgm:cxn modelId="{C183138D-7118-40D5-B399-F4A5D108CA31}" srcId="{40C56EB4-5A9B-43FE-82F9-C3CE0E999729}" destId="{3EEC26A5-422A-41F8-B2D2-D942CFACAE81}" srcOrd="2" destOrd="0" parTransId="{2853DADF-F617-4652-9B45-0D9BEC0E5D2B}" sibTransId="{D74638EE-DA68-4A6C-AA9B-A9A8B12D4796}"/>
    <dgm:cxn modelId="{87D4189B-CF35-4636-8EC9-744E82963F16}" srcId="{0EE54B46-56CE-47C9-A5A9-5746AD87BC73}" destId="{B09EF93A-D0D9-4601-8A4C-2855E203C282}" srcOrd="1" destOrd="0" parTransId="{BCAE44ED-60E5-4556-98AC-D619F04975DB}" sibTransId="{1DCE5307-2C56-4AA2-9D35-EF88E8806214}"/>
    <dgm:cxn modelId="{41D1F5B0-087F-40F0-903E-9DDB8004463D}" srcId="{3EEC26A5-422A-41F8-B2D2-D942CFACAE81}" destId="{9145D4B4-F6D1-4B17-9F86-CA3B95920F3F}" srcOrd="1" destOrd="0" parTransId="{23CF192A-6C93-45C6-AF4B-8330E71ECAF3}" sibTransId="{04FAD1BF-B9B2-41C5-A315-8729827A9221}"/>
    <dgm:cxn modelId="{BB9784B4-2614-4FE2-89DB-CFB660823C35}" srcId="{023F89CF-1EDF-4F01-B993-D40DB7D87EA3}" destId="{F2261480-10F1-4B2E-895C-060212EBB5CE}" srcOrd="1" destOrd="0" parTransId="{BB9E6434-50B6-4906-A507-32D697AC7BBB}" sibTransId="{EC3E273A-B682-423A-83B2-8EE064FC44EB}"/>
    <dgm:cxn modelId="{1FC9E3B6-679A-490E-B173-CD52B5887F07}" type="presOf" srcId="{BEE090C5-A38A-4176-9B0D-1A6925A68F01}" destId="{B22D003E-06AF-4690-A1F8-5FDCAE61F16D}" srcOrd="0" destOrd="1" presId="urn:microsoft.com/office/officeart/2005/8/layout/vList5"/>
    <dgm:cxn modelId="{20D718E1-DD56-4A1B-AC4F-119576F52666}" type="presOf" srcId="{1C69FB2B-25D9-48A1-905F-728487B6DA84}" destId="{CC3FE26A-8D2F-4FCA-87CE-AD27351266B3}" srcOrd="0" destOrd="0" presId="urn:microsoft.com/office/officeart/2005/8/layout/vList5"/>
    <dgm:cxn modelId="{BF0D2BF8-D4D0-4EEF-8E73-4A0B055BB92C}" srcId="{1C69FB2B-25D9-48A1-905F-728487B6DA84}" destId="{BEE090C5-A38A-4176-9B0D-1A6925A68F01}" srcOrd="1" destOrd="0" parTransId="{A911236D-0E89-4A43-AA8C-1EB7D05E7375}" sibTransId="{594064A5-BCE1-46B4-A706-8BC14504B788}"/>
    <dgm:cxn modelId="{0F26A1FC-7DD2-4556-8F6C-B4A51FB13017}" type="presOf" srcId="{0EE54B46-56CE-47C9-A5A9-5746AD87BC73}" destId="{E7DFA3FE-CBF1-4A9D-83ED-6A452D0F4097}" srcOrd="0" destOrd="0" presId="urn:microsoft.com/office/officeart/2005/8/layout/vList5"/>
    <dgm:cxn modelId="{8A801452-F165-4CF9-BAC9-8E2D73EA1BD0}" type="presParOf" srcId="{836B3D14-DE52-4634-8B70-52CB48898ED0}" destId="{C327B4F9-8655-4F0E-A4CD-73A96D16F1D4}" srcOrd="0" destOrd="0" presId="urn:microsoft.com/office/officeart/2005/8/layout/vList5"/>
    <dgm:cxn modelId="{BC770324-63C4-45F3-91DF-1560F5ED689A}" type="presParOf" srcId="{C327B4F9-8655-4F0E-A4CD-73A96D16F1D4}" destId="{E7DFA3FE-CBF1-4A9D-83ED-6A452D0F4097}" srcOrd="0" destOrd="0" presId="urn:microsoft.com/office/officeart/2005/8/layout/vList5"/>
    <dgm:cxn modelId="{734B6FEE-1DB8-4AEC-8F19-F7730FCA3DC2}" type="presParOf" srcId="{C327B4F9-8655-4F0E-A4CD-73A96D16F1D4}" destId="{78C4A6A9-D5DB-4E1B-AF57-D9A96726265B}" srcOrd="1" destOrd="0" presId="urn:microsoft.com/office/officeart/2005/8/layout/vList5"/>
    <dgm:cxn modelId="{C3B47E3C-FFA5-4B41-9FB2-B86241142380}" type="presParOf" srcId="{836B3D14-DE52-4634-8B70-52CB48898ED0}" destId="{7A13E835-15AB-41D1-A639-ECA3C89E2026}" srcOrd="1" destOrd="0" presId="urn:microsoft.com/office/officeart/2005/8/layout/vList5"/>
    <dgm:cxn modelId="{7EF890F9-5FD1-474A-B5B8-6DBEF68A296D}" type="presParOf" srcId="{836B3D14-DE52-4634-8B70-52CB48898ED0}" destId="{7AE9C3E1-36C5-4A9E-BB58-54535798C915}" srcOrd="2" destOrd="0" presId="urn:microsoft.com/office/officeart/2005/8/layout/vList5"/>
    <dgm:cxn modelId="{04907DE4-C130-4411-A123-379508B318A3}" type="presParOf" srcId="{7AE9C3E1-36C5-4A9E-BB58-54535798C915}" destId="{CC3FE26A-8D2F-4FCA-87CE-AD27351266B3}" srcOrd="0" destOrd="0" presId="urn:microsoft.com/office/officeart/2005/8/layout/vList5"/>
    <dgm:cxn modelId="{3F02AFEB-B310-449A-90D5-3A0AE49FD86B}" type="presParOf" srcId="{7AE9C3E1-36C5-4A9E-BB58-54535798C915}" destId="{B22D003E-06AF-4690-A1F8-5FDCAE61F16D}" srcOrd="1" destOrd="0" presId="urn:microsoft.com/office/officeart/2005/8/layout/vList5"/>
    <dgm:cxn modelId="{0D684322-5542-4BF4-AAFD-48339177C605}" type="presParOf" srcId="{836B3D14-DE52-4634-8B70-52CB48898ED0}" destId="{2EFB0A50-18A3-419E-99DC-B169551AFD0A}" srcOrd="3" destOrd="0" presId="urn:microsoft.com/office/officeart/2005/8/layout/vList5"/>
    <dgm:cxn modelId="{9536B5F4-67A1-461C-BCEE-1D44DD73EEBA}" type="presParOf" srcId="{836B3D14-DE52-4634-8B70-52CB48898ED0}" destId="{6989C89B-4540-4B85-95FB-561B7255EFB6}" srcOrd="4" destOrd="0" presId="urn:microsoft.com/office/officeart/2005/8/layout/vList5"/>
    <dgm:cxn modelId="{AD175E1B-4959-4A5E-980B-7181B6228265}" type="presParOf" srcId="{6989C89B-4540-4B85-95FB-561B7255EFB6}" destId="{242E00D8-7001-437B-B49D-8537EB0451E2}" srcOrd="0" destOrd="0" presId="urn:microsoft.com/office/officeart/2005/8/layout/vList5"/>
    <dgm:cxn modelId="{CBB298B2-2D54-4118-B549-FDF7FD1CEC6F}" type="presParOf" srcId="{6989C89B-4540-4B85-95FB-561B7255EFB6}" destId="{8A965D50-CF8A-4025-9D93-E1D5AFE2F91D}" srcOrd="1" destOrd="0" presId="urn:microsoft.com/office/officeart/2005/8/layout/vList5"/>
    <dgm:cxn modelId="{1285E04C-4BB3-41F1-9DA1-41E459306C66}" type="presParOf" srcId="{836B3D14-DE52-4634-8B70-52CB48898ED0}" destId="{E7BEAB5D-50F8-49DE-8474-EE7430ACBA71}" srcOrd="5" destOrd="0" presId="urn:microsoft.com/office/officeart/2005/8/layout/vList5"/>
    <dgm:cxn modelId="{B1921200-D944-4DD5-A87F-B8FA82FC170E}" type="presParOf" srcId="{836B3D14-DE52-4634-8B70-52CB48898ED0}" destId="{7B4281BE-81B5-4E48-B591-43FBBC406365}" srcOrd="6" destOrd="0" presId="urn:microsoft.com/office/officeart/2005/8/layout/vList5"/>
    <dgm:cxn modelId="{8D0431EB-B2E1-43D5-B261-BB619FF1B5DA}" type="presParOf" srcId="{7B4281BE-81B5-4E48-B591-43FBBC406365}" destId="{B8E26C1B-8853-4EE9-9150-23CF3C109EAE}" srcOrd="0" destOrd="0" presId="urn:microsoft.com/office/officeart/2005/8/layout/vList5"/>
    <dgm:cxn modelId="{078F9D8E-DF54-40C0-806C-DBA295DFF461}" type="presParOf" srcId="{7B4281BE-81B5-4E48-B591-43FBBC406365}" destId="{4B3D8298-0BA2-4C80-AE24-78D42ED56F26}" srcOrd="1" destOrd="0" presId="urn:microsoft.com/office/officeart/2005/8/layout/vList5"/>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C59CBA4-A3F2-406D-AE43-92E742DFAA8B}" type="doc">
      <dgm:prSet loTypeId="urn:microsoft.com/office/officeart/2016/7/layout/BasicLinearProcessNumbered" loCatId="process" qsTypeId="urn:microsoft.com/office/officeart/2005/8/quickstyle/simple2" qsCatId="simple" csTypeId="urn:microsoft.com/office/officeart/2005/8/colors/colorful2" csCatId="colorful" phldr="1"/>
      <dgm:spPr/>
      <dgm:t>
        <a:bodyPr/>
        <a:lstStyle/>
        <a:p>
          <a:endParaRPr lang="en-US"/>
        </a:p>
      </dgm:t>
    </dgm:pt>
    <dgm:pt modelId="{B10CDF95-6DFE-4429-A841-F9225F21BA78}">
      <dgm:prSet/>
      <dgm:spPr/>
      <dgm:t>
        <a:bodyPr/>
        <a:lstStyle/>
        <a:p>
          <a:r>
            <a:rPr lang="en-US" dirty="0"/>
            <a:t>Adopting a security first mindset</a:t>
          </a:r>
        </a:p>
      </dgm:t>
    </dgm:pt>
    <dgm:pt modelId="{CB2ECFEF-8077-4313-9A7B-51DCB0072020}" type="parTrans" cxnId="{E69E557C-5573-42B8-8822-EB343000BDB9}">
      <dgm:prSet/>
      <dgm:spPr/>
      <dgm:t>
        <a:bodyPr/>
        <a:lstStyle/>
        <a:p>
          <a:endParaRPr lang="en-US"/>
        </a:p>
      </dgm:t>
    </dgm:pt>
    <dgm:pt modelId="{26953659-3214-48E5-8B44-2CCF4BFC3962}" type="sibTrans" cxnId="{E69E557C-5573-42B8-8822-EB343000BDB9}">
      <dgm:prSet phldrT="1" phldr="0"/>
      <dgm:spPr/>
      <dgm:t>
        <a:bodyPr/>
        <a:lstStyle/>
        <a:p>
          <a:r>
            <a:rPr lang="en-US" dirty="0"/>
            <a:t>1</a:t>
          </a:r>
        </a:p>
      </dgm:t>
    </dgm:pt>
    <dgm:pt modelId="{86CC8687-128A-4C33-9DD1-DEB8E3006603}">
      <dgm:prSet/>
      <dgm:spPr/>
      <dgm:t>
        <a:bodyPr/>
        <a:lstStyle/>
        <a:p>
          <a:r>
            <a:rPr lang="en-US" dirty="0"/>
            <a:t>Creates a culture which teams prioritize integrating security.</a:t>
          </a:r>
        </a:p>
      </dgm:t>
    </dgm:pt>
    <dgm:pt modelId="{F8471CC5-B7BE-4D16-A3D9-98F0AB104999}" type="parTrans" cxnId="{8A914373-7534-4AF4-804B-644CB85CFC92}">
      <dgm:prSet/>
      <dgm:spPr/>
      <dgm:t>
        <a:bodyPr/>
        <a:lstStyle/>
        <a:p>
          <a:endParaRPr lang="en-US"/>
        </a:p>
      </dgm:t>
    </dgm:pt>
    <dgm:pt modelId="{2A2F25BA-D28C-444F-B2B3-956CB27A034A}" type="sibTrans" cxnId="{8A914373-7534-4AF4-804B-644CB85CFC92}">
      <dgm:prSet/>
      <dgm:spPr/>
      <dgm:t>
        <a:bodyPr/>
        <a:lstStyle/>
        <a:p>
          <a:endParaRPr lang="en-US"/>
        </a:p>
      </dgm:t>
    </dgm:pt>
    <dgm:pt modelId="{2DEEB1DB-4C3A-4E81-9138-8CCD08007441}">
      <dgm:prSet/>
      <dgm:spPr/>
      <dgm:t>
        <a:bodyPr/>
        <a:lstStyle/>
        <a:p>
          <a:r>
            <a:rPr lang="en-US" dirty="0"/>
            <a:t>Encourages to collaborate, improve and share responsibility.</a:t>
          </a:r>
        </a:p>
      </dgm:t>
    </dgm:pt>
    <dgm:pt modelId="{414D9A50-4F58-4172-AF71-707D66249FDD}" type="parTrans" cxnId="{86DF7B9B-462F-4349-B3DA-8CA26A9AE3B0}">
      <dgm:prSet/>
      <dgm:spPr/>
      <dgm:t>
        <a:bodyPr/>
        <a:lstStyle/>
        <a:p>
          <a:endParaRPr lang="en-US"/>
        </a:p>
      </dgm:t>
    </dgm:pt>
    <dgm:pt modelId="{BBBFD356-2A44-43E1-93BD-71B680F46EE0}" type="sibTrans" cxnId="{86DF7B9B-462F-4349-B3DA-8CA26A9AE3B0}">
      <dgm:prSet/>
      <dgm:spPr/>
      <dgm:t>
        <a:bodyPr/>
        <a:lstStyle/>
        <a:p>
          <a:endParaRPr lang="en-US"/>
        </a:p>
      </dgm:t>
    </dgm:pt>
    <dgm:pt modelId="{19017200-3C7C-4254-AA91-E3D195ABED7E}">
      <dgm:prSet/>
      <dgm:spPr/>
      <dgm:t>
        <a:bodyPr/>
        <a:lstStyle/>
        <a:p>
          <a:r>
            <a:rPr lang="en-US" dirty="0"/>
            <a:t>Aligning to ISO standards</a:t>
          </a:r>
        </a:p>
      </dgm:t>
    </dgm:pt>
    <dgm:pt modelId="{B3626E8A-4BF6-4FF0-8961-BE99D27DA02A}" type="parTrans" cxnId="{B6B78C86-FF41-4691-89CA-201B7AC2E3FE}">
      <dgm:prSet/>
      <dgm:spPr/>
      <dgm:t>
        <a:bodyPr/>
        <a:lstStyle/>
        <a:p>
          <a:endParaRPr lang="en-US"/>
        </a:p>
      </dgm:t>
    </dgm:pt>
    <dgm:pt modelId="{4939F73C-9CE3-4231-9C4D-E504DD25BAFA}" type="sibTrans" cxnId="{B6B78C86-FF41-4691-89CA-201B7AC2E3FE}">
      <dgm:prSet phldrT="2" phldr="0"/>
      <dgm:spPr/>
      <dgm:t>
        <a:bodyPr/>
        <a:lstStyle/>
        <a:p>
          <a:r>
            <a:rPr lang="en-US" dirty="0"/>
            <a:t>2</a:t>
          </a:r>
        </a:p>
      </dgm:t>
    </dgm:pt>
    <dgm:pt modelId="{4B3CCF87-D416-4FAE-BAE3-492CD65CE3F3}">
      <dgm:prSet/>
      <dgm:spPr/>
      <dgm:t>
        <a:bodyPr/>
        <a:lstStyle/>
        <a:p>
          <a:r>
            <a:rPr lang="en-US" dirty="0"/>
            <a:t>Provides a structed framework to manage risk &amp; protect data.</a:t>
          </a:r>
        </a:p>
      </dgm:t>
    </dgm:pt>
    <dgm:pt modelId="{BC5527A8-BA5F-4BD0-BDCE-E48BBC92A8D0}" type="parTrans" cxnId="{F37F16BD-994D-4FD8-A292-BD4D888E3CA5}">
      <dgm:prSet/>
      <dgm:spPr/>
      <dgm:t>
        <a:bodyPr/>
        <a:lstStyle/>
        <a:p>
          <a:endParaRPr lang="en-US"/>
        </a:p>
      </dgm:t>
    </dgm:pt>
    <dgm:pt modelId="{74E5BE45-AD21-4D1F-8CAB-CFEA3B329AF2}" type="sibTrans" cxnId="{F37F16BD-994D-4FD8-A292-BD4D888E3CA5}">
      <dgm:prSet/>
      <dgm:spPr/>
      <dgm:t>
        <a:bodyPr/>
        <a:lstStyle/>
        <a:p>
          <a:endParaRPr lang="en-US"/>
        </a:p>
      </dgm:t>
    </dgm:pt>
    <dgm:pt modelId="{AE73D785-137D-4505-B5AA-3BFB028F7E5B}">
      <dgm:prSet/>
      <dgm:spPr/>
      <dgm:t>
        <a:bodyPr/>
        <a:lstStyle/>
        <a:p>
          <a:r>
            <a:rPr lang="en-US" dirty="0"/>
            <a:t>Ensures continuous improvements of security controls.</a:t>
          </a:r>
        </a:p>
      </dgm:t>
    </dgm:pt>
    <dgm:pt modelId="{9E3F4F36-1E9D-4844-95CD-397E68351818}" type="parTrans" cxnId="{E8ACD4AF-D727-40C1-8697-1F45ACF5285C}">
      <dgm:prSet/>
      <dgm:spPr/>
      <dgm:t>
        <a:bodyPr/>
        <a:lstStyle/>
        <a:p>
          <a:endParaRPr lang="en-US"/>
        </a:p>
      </dgm:t>
    </dgm:pt>
    <dgm:pt modelId="{9414023F-5727-4D4A-9051-0C4D11D49046}" type="sibTrans" cxnId="{E8ACD4AF-D727-40C1-8697-1F45ACF5285C}">
      <dgm:prSet/>
      <dgm:spPr/>
      <dgm:t>
        <a:bodyPr/>
        <a:lstStyle/>
        <a:p>
          <a:endParaRPr lang="en-US"/>
        </a:p>
      </dgm:t>
    </dgm:pt>
    <dgm:pt modelId="{70E7D4DA-2CB0-4511-8157-22A26D7AF4B3}">
      <dgm:prSet/>
      <dgm:spPr/>
      <dgm:t>
        <a:bodyPr/>
        <a:lstStyle/>
        <a:p>
          <a:r>
            <a:rPr lang="en-US" dirty="0"/>
            <a:t>Following NIST Guidelines</a:t>
          </a:r>
        </a:p>
      </dgm:t>
    </dgm:pt>
    <dgm:pt modelId="{3D111A34-28BD-48C4-9A64-02564C783B95}" type="parTrans" cxnId="{F3BFF8D6-D45B-4875-AD9F-DC30807170BA}">
      <dgm:prSet/>
      <dgm:spPr/>
      <dgm:t>
        <a:bodyPr/>
        <a:lstStyle/>
        <a:p>
          <a:endParaRPr lang="en-US"/>
        </a:p>
      </dgm:t>
    </dgm:pt>
    <dgm:pt modelId="{A908D890-307A-4E79-9C4A-25445A2F409F}" type="sibTrans" cxnId="{F3BFF8D6-D45B-4875-AD9F-DC30807170BA}">
      <dgm:prSet phldrT="3" phldr="0"/>
      <dgm:spPr/>
      <dgm:t>
        <a:bodyPr/>
        <a:lstStyle/>
        <a:p>
          <a:r>
            <a:rPr lang="en-US" dirty="0"/>
            <a:t>3</a:t>
          </a:r>
        </a:p>
      </dgm:t>
    </dgm:pt>
    <dgm:pt modelId="{A1760FF8-5AF4-46B6-9E4F-137E3949B905}">
      <dgm:prSet/>
      <dgm:spPr/>
      <dgm:t>
        <a:bodyPr/>
        <a:lstStyle/>
        <a:p>
          <a:r>
            <a:rPr lang="en-US" dirty="0"/>
            <a:t>Helps Green Pace create a flexible framework around identifying, protecting, detecting, responding and recovering.</a:t>
          </a:r>
        </a:p>
      </dgm:t>
    </dgm:pt>
    <dgm:pt modelId="{060F6F95-5164-431D-8779-15354400D110}" type="parTrans" cxnId="{60B6BD22-7C5C-4610-92E0-271DFAB1AC82}">
      <dgm:prSet/>
      <dgm:spPr/>
      <dgm:t>
        <a:bodyPr/>
        <a:lstStyle/>
        <a:p>
          <a:endParaRPr lang="en-US"/>
        </a:p>
      </dgm:t>
    </dgm:pt>
    <dgm:pt modelId="{BA0374E9-288D-4FC1-BB0D-57963D2A61EF}" type="sibTrans" cxnId="{60B6BD22-7C5C-4610-92E0-271DFAB1AC82}">
      <dgm:prSet/>
      <dgm:spPr/>
      <dgm:t>
        <a:bodyPr/>
        <a:lstStyle/>
        <a:p>
          <a:endParaRPr lang="en-US"/>
        </a:p>
      </dgm:t>
    </dgm:pt>
    <dgm:pt modelId="{9AAB101E-5385-401E-A794-D3F3CC2F3C68}">
      <dgm:prSet/>
      <dgm:spPr/>
      <dgm:t>
        <a:bodyPr/>
        <a:lstStyle/>
        <a:p>
          <a:r>
            <a:rPr lang="en-US" dirty="0"/>
            <a:t>Provides instructions on how to respond to security incidents.</a:t>
          </a:r>
        </a:p>
      </dgm:t>
    </dgm:pt>
    <dgm:pt modelId="{3FC06A5B-EF78-4344-B883-FA3A3F75DF9A}" type="parTrans" cxnId="{119049A5-CB65-4724-9A49-2B35ABB33EE1}">
      <dgm:prSet/>
      <dgm:spPr/>
      <dgm:t>
        <a:bodyPr/>
        <a:lstStyle/>
        <a:p>
          <a:endParaRPr lang="en-US"/>
        </a:p>
      </dgm:t>
    </dgm:pt>
    <dgm:pt modelId="{D8A08353-93C4-4269-B413-43F2FF237347}" type="sibTrans" cxnId="{119049A5-CB65-4724-9A49-2B35ABB33EE1}">
      <dgm:prSet/>
      <dgm:spPr/>
      <dgm:t>
        <a:bodyPr/>
        <a:lstStyle/>
        <a:p>
          <a:endParaRPr lang="en-US"/>
        </a:p>
      </dgm:t>
    </dgm:pt>
    <dgm:pt modelId="{842636C6-7037-4EC6-A657-B2D0493305D5}">
      <dgm:prSet/>
      <dgm:spPr/>
      <dgm:t>
        <a:bodyPr/>
        <a:lstStyle/>
        <a:p>
          <a:r>
            <a:rPr lang="en-US" dirty="0"/>
            <a:t>Offers best practice on encryption.</a:t>
          </a:r>
        </a:p>
      </dgm:t>
    </dgm:pt>
    <dgm:pt modelId="{82E0A80C-A80E-44E6-8645-904E23AC92E1}" type="parTrans" cxnId="{C9AB75FE-6AF1-4D48-81EE-0270E206D339}">
      <dgm:prSet/>
      <dgm:spPr/>
      <dgm:t>
        <a:bodyPr/>
        <a:lstStyle/>
        <a:p>
          <a:endParaRPr lang="en-US"/>
        </a:p>
      </dgm:t>
    </dgm:pt>
    <dgm:pt modelId="{3C05CE73-677F-4295-8DC9-5196FC1E831F}" type="sibTrans" cxnId="{C9AB75FE-6AF1-4D48-81EE-0270E206D339}">
      <dgm:prSet/>
      <dgm:spPr/>
      <dgm:t>
        <a:bodyPr/>
        <a:lstStyle/>
        <a:p>
          <a:endParaRPr lang="en-US"/>
        </a:p>
      </dgm:t>
    </dgm:pt>
    <dgm:pt modelId="{408F0D6A-6F64-4D8B-B662-9C95B167094A}" type="pres">
      <dgm:prSet presAssocID="{BC59CBA4-A3F2-406D-AE43-92E742DFAA8B}" presName="Name0" presStyleCnt="0">
        <dgm:presLayoutVars>
          <dgm:animLvl val="lvl"/>
          <dgm:resizeHandles val="exact"/>
        </dgm:presLayoutVars>
      </dgm:prSet>
      <dgm:spPr/>
    </dgm:pt>
    <dgm:pt modelId="{73A536A6-E311-47C8-B5A0-CE7EB7CACC2D}" type="pres">
      <dgm:prSet presAssocID="{B10CDF95-6DFE-4429-A841-F9225F21BA78}" presName="compositeNode" presStyleCnt="0">
        <dgm:presLayoutVars>
          <dgm:bulletEnabled val="1"/>
        </dgm:presLayoutVars>
      </dgm:prSet>
      <dgm:spPr/>
    </dgm:pt>
    <dgm:pt modelId="{06845E68-3734-4419-9CD9-156E83EA6782}" type="pres">
      <dgm:prSet presAssocID="{B10CDF95-6DFE-4429-A841-F9225F21BA78}" presName="bgRect" presStyleLbl="bgAccFollowNode1" presStyleIdx="0" presStyleCnt="3"/>
      <dgm:spPr/>
    </dgm:pt>
    <dgm:pt modelId="{1139EE31-2E4E-44DF-AB5C-985DE2B6907E}" type="pres">
      <dgm:prSet presAssocID="{26953659-3214-48E5-8B44-2CCF4BFC3962}" presName="sibTransNodeCircle" presStyleLbl="alignNode1" presStyleIdx="0" presStyleCnt="6">
        <dgm:presLayoutVars>
          <dgm:chMax val="0"/>
          <dgm:bulletEnabled/>
        </dgm:presLayoutVars>
      </dgm:prSet>
      <dgm:spPr/>
    </dgm:pt>
    <dgm:pt modelId="{97D6E7B5-F3A9-415A-9B5C-1E479F1205A2}" type="pres">
      <dgm:prSet presAssocID="{B10CDF95-6DFE-4429-A841-F9225F21BA78}" presName="bottomLine" presStyleLbl="alignNode1" presStyleIdx="1" presStyleCnt="6">
        <dgm:presLayoutVars/>
      </dgm:prSet>
      <dgm:spPr/>
    </dgm:pt>
    <dgm:pt modelId="{B67584FF-DCF2-453A-A759-D1B954964968}" type="pres">
      <dgm:prSet presAssocID="{B10CDF95-6DFE-4429-A841-F9225F21BA78}" presName="nodeText" presStyleLbl="bgAccFollowNode1" presStyleIdx="0" presStyleCnt="3">
        <dgm:presLayoutVars>
          <dgm:bulletEnabled val="1"/>
        </dgm:presLayoutVars>
      </dgm:prSet>
      <dgm:spPr/>
    </dgm:pt>
    <dgm:pt modelId="{920468BB-7D1E-4796-B14E-D68654F8CF9F}" type="pres">
      <dgm:prSet presAssocID="{26953659-3214-48E5-8B44-2CCF4BFC3962}" presName="sibTrans" presStyleCnt="0"/>
      <dgm:spPr/>
    </dgm:pt>
    <dgm:pt modelId="{E2352CB2-393D-414F-956C-7F4E9C562DCF}" type="pres">
      <dgm:prSet presAssocID="{19017200-3C7C-4254-AA91-E3D195ABED7E}" presName="compositeNode" presStyleCnt="0">
        <dgm:presLayoutVars>
          <dgm:bulletEnabled val="1"/>
        </dgm:presLayoutVars>
      </dgm:prSet>
      <dgm:spPr/>
    </dgm:pt>
    <dgm:pt modelId="{AF318B62-0F06-42C0-BDB0-16675642EB23}" type="pres">
      <dgm:prSet presAssocID="{19017200-3C7C-4254-AA91-E3D195ABED7E}" presName="bgRect" presStyleLbl="bgAccFollowNode1" presStyleIdx="1" presStyleCnt="3"/>
      <dgm:spPr/>
    </dgm:pt>
    <dgm:pt modelId="{A3CB0303-0434-4187-A2FD-E2FE7875A9E4}" type="pres">
      <dgm:prSet presAssocID="{4939F73C-9CE3-4231-9C4D-E504DD25BAFA}" presName="sibTransNodeCircle" presStyleLbl="alignNode1" presStyleIdx="2" presStyleCnt="6">
        <dgm:presLayoutVars>
          <dgm:chMax val="0"/>
          <dgm:bulletEnabled/>
        </dgm:presLayoutVars>
      </dgm:prSet>
      <dgm:spPr/>
    </dgm:pt>
    <dgm:pt modelId="{A27F4F76-A6EF-41EA-867E-850495A1C281}" type="pres">
      <dgm:prSet presAssocID="{19017200-3C7C-4254-AA91-E3D195ABED7E}" presName="bottomLine" presStyleLbl="alignNode1" presStyleIdx="3" presStyleCnt="6">
        <dgm:presLayoutVars/>
      </dgm:prSet>
      <dgm:spPr/>
    </dgm:pt>
    <dgm:pt modelId="{9474FBF8-EDDD-43C9-9D2D-69EC5D002E93}" type="pres">
      <dgm:prSet presAssocID="{19017200-3C7C-4254-AA91-E3D195ABED7E}" presName="nodeText" presStyleLbl="bgAccFollowNode1" presStyleIdx="1" presStyleCnt="3">
        <dgm:presLayoutVars>
          <dgm:bulletEnabled val="1"/>
        </dgm:presLayoutVars>
      </dgm:prSet>
      <dgm:spPr/>
    </dgm:pt>
    <dgm:pt modelId="{E4267871-2F79-4987-9FD8-6486D83A7665}" type="pres">
      <dgm:prSet presAssocID="{4939F73C-9CE3-4231-9C4D-E504DD25BAFA}" presName="sibTrans" presStyleCnt="0"/>
      <dgm:spPr/>
    </dgm:pt>
    <dgm:pt modelId="{02F2876A-00EE-43CF-AB36-42ECD5237F82}" type="pres">
      <dgm:prSet presAssocID="{70E7D4DA-2CB0-4511-8157-22A26D7AF4B3}" presName="compositeNode" presStyleCnt="0">
        <dgm:presLayoutVars>
          <dgm:bulletEnabled val="1"/>
        </dgm:presLayoutVars>
      </dgm:prSet>
      <dgm:spPr/>
    </dgm:pt>
    <dgm:pt modelId="{22C4E29B-E6F2-482B-9BAD-A7EBE852EFF1}" type="pres">
      <dgm:prSet presAssocID="{70E7D4DA-2CB0-4511-8157-22A26D7AF4B3}" presName="bgRect" presStyleLbl="bgAccFollowNode1" presStyleIdx="2" presStyleCnt="3"/>
      <dgm:spPr/>
    </dgm:pt>
    <dgm:pt modelId="{7281EAAB-949F-4965-8ADF-E80125D692C6}" type="pres">
      <dgm:prSet presAssocID="{A908D890-307A-4E79-9C4A-25445A2F409F}" presName="sibTransNodeCircle" presStyleLbl="alignNode1" presStyleIdx="4" presStyleCnt="6">
        <dgm:presLayoutVars>
          <dgm:chMax val="0"/>
          <dgm:bulletEnabled/>
        </dgm:presLayoutVars>
      </dgm:prSet>
      <dgm:spPr/>
    </dgm:pt>
    <dgm:pt modelId="{6632C140-D920-4673-88F2-4350763207B7}" type="pres">
      <dgm:prSet presAssocID="{70E7D4DA-2CB0-4511-8157-22A26D7AF4B3}" presName="bottomLine" presStyleLbl="alignNode1" presStyleIdx="5" presStyleCnt="6">
        <dgm:presLayoutVars/>
      </dgm:prSet>
      <dgm:spPr/>
    </dgm:pt>
    <dgm:pt modelId="{445CDC7E-4821-4ADE-B1CA-5CDBC1B70A22}" type="pres">
      <dgm:prSet presAssocID="{70E7D4DA-2CB0-4511-8157-22A26D7AF4B3}" presName="nodeText" presStyleLbl="bgAccFollowNode1" presStyleIdx="2" presStyleCnt="3">
        <dgm:presLayoutVars>
          <dgm:bulletEnabled val="1"/>
        </dgm:presLayoutVars>
      </dgm:prSet>
      <dgm:spPr/>
    </dgm:pt>
  </dgm:ptLst>
  <dgm:cxnLst>
    <dgm:cxn modelId="{BB755D07-2393-4DC4-B52A-B2E105B40CFC}" type="presOf" srcId="{4939F73C-9CE3-4231-9C4D-E504DD25BAFA}" destId="{A3CB0303-0434-4187-A2FD-E2FE7875A9E4}" srcOrd="0" destOrd="0" presId="urn:microsoft.com/office/officeart/2016/7/layout/BasicLinearProcessNumbered"/>
    <dgm:cxn modelId="{032AB50B-399A-48FF-9EA8-09C307E1499E}" type="presOf" srcId="{4B3CCF87-D416-4FAE-BAE3-492CD65CE3F3}" destId="{9474FBF8-EDDD-43C9-9D2D-69EC5D002E93}" srcOrd="0" destOrd="1" presId="urn:microsoft.com/office/officeart/2016/7/layout/BasicLinearProcessNumbered"/>
    <dgm:cxn modelId="{AD59D519-CBEC-4A67-9813-438CA32DA44A}" type="presOf" srcId="{9AAB101E-5385-401E-A794-D3F3CC2F3C68}" destId="{445CDC7E-4821-4ADE-B1CA-5CDBC1B70A22}" srcOrd="0" destOrd="2" presId="urn:microsoft.com/office/officeart/2016/7/layout/BasicLinearProcessNumbered"/>
    <dgm:cxn modelId="{4F920322-498E-4E2E-9B62-15DA8C5BA7CC}" type="presOf" srcId="{B10CDF95-6DFE-4429-A841-F9225F21BA78}" destId="{B67584FF-DCF2-453A-A759-D1B954964968}" srcOrd="1" destOrd="0" presId="urn:microsoft.com/office/officeart/2016/7/layout/BasicLinearProcessNumbered"/>
    <dgm:cxn modelId="{60B6BD22-7C5C-4610-92E0-271DFAB1AC82}" srcId="{70E7D4DA-2CB0-4511-8157-22A26D7AF4B3}" destId="{A1760FF8-5AF4-46B6-9E4F-137E3949B905}" srcOrd="0" destOrd="0" parTransId="{060F6F95-5164-431D-8779-15354400D110}" sibTransId="{BA0374E9-288D-4FC1-BB0D-57963D2A61EF}"/>
    <dgm:cxn modelId="{361B9029-7AC9-4475-A155-464781C3F764}" type="presOf" srcId="{A908D890-307A-4E79-9C4A-25445A2F409F}" destId="{7281EAAB-949F-4965-8ADF-E80125D692C6}" srcOrd="0" destOrd="0" presId="urn:microsoft.com/office/officeart/2016/7/layout/BasicLinearProcessNumbered"/>
    <dgm:cxn modelId="{C9BBEB66-D772-4C8F-A606-0B06779B3B28}" type="presOf" srcId="{19017200-3C7C-4254-AA91-E3D195ABED7E}" destId="{AF318B62-0F06-42C0-BDB0-16675642EB23}" srcOrd="0" destOrd="0" presId="urn:microsoft.com/office/officeart/2016/7/layout/BasicLinearProcessNumbered"/>
    <dgm:cxn modelId="{C2E66250-8686-4961-87EC-BB8CA13CB233}" type="presOf" srcId="{842636C6-7037-4EC6-A657-B2D0493305D5}" destId="{445CDC7E-4821-4ADE-B1CA-5CDBC1B70A22}" srcOrd="0" destOrd="3" presId="urn:microsoft.com/office/officeart/2016/7/layout/BasicLinearProcessNumbered"/>
    <dgm:cxn modelId="{8A914373-7534-4AF4-804B-644CB85CFC92}" srcId="{B10CDF95-6DFE-4429-A841-F9225F21BA78}" destId="{86CC8687-128A-4C33-9DD1-DEB8E3006603}" srcOrd="0" destOrd="0" parTransId="{F8471CC5-B7BE-4D16-A3D9-98F0AB104999}" sibTransId="{2A2F25BA-D28C-444F-B2B3-956CB27A034A}"/>
    <dgm:cxn modelId="{E69E557C-5573-42B8-8822-EB343000BDB9}" srcId="{BC59CBA4-A3F2-406D-AE43-92E742DFAA8B}" destId="{B10CDF95-6DFE-4429-A841-F9225F21BA78}" srcOrd="0" destOrd="0" parTransId="{CB2ECFEF-8077-4313-9A7B-51DCB0072020}" sibTransId="{26953659-3214-48E5-8B44-2CCF4BFC3962}"/>
    <dgm:cxn modelId="{B6B78C86-FF41-4691-89CA-201B7AC2E3FE}" srcId="{BC59CBA4-A3F2-406D-AE43-92E742DFAA8B}" destId="{19017200-3C7C-4254-AA91-E3D195ABED7E}" srcOrd="1" destOrd="0" parTransId="{B3626E8A-4BF6-4FF0-8961-BE99D27DA02A}" sibTransId="{4939F73C-9CE3-4231-9C4D-E504DD25BAFA}"/>
    <dgm:cxn modelId="{5342778C-0EAE-4474-A555-756294E5FD70}" type="presOf" srcId="{19017200-3C7C-4254-AA91-E3D195ABED7E}" destId="{9474FBF8-EDDD-43C9-9D2D-69EC5D002E93}" srcOrd="1" destOrd="0" presId="urn:microsoft.com/office/officeart/2016/7/layout/BasicLinearProcessNumbered"/>
    <dgm:cxn modelId="{AB3ADE92-0A48-4504-9C28-3AEA0ECE8D16}" type="presOf" srcId="{BC59CBA4-A3F2-406D-AE43-92E742DFAA8B}" destId="{408F0D6A-6F64-4D8B-B662-9C95B167094A}" srcOrd="0" destOrd="0" presId="urn:microsoft.com/office/officeart/2016/7/layout/BasicLinearProcessNumbered"/>
    <dgm:cxn modelId="{FCA16796-F8D1-4D67-A6AA-D6148677AEF4}" type="presOf" srcId="{26953659-3214-48E5-8B44-2CCF4BFC3962}" destId="{1139EE31-2E4E-44DF-AB5C-985DE2B6907E}" srcOrd="0" destOrd="0" presId="urn:microsoft.com/office/officeart/2016/7/layout/BasicLinearProcessNumbered"/>
    <dgm:cxn modelId="{86DF7B9B-462F-4349-B3DA-8CA26A9AE3B0}" srcId="{B10CDF95-6DFE-4429-A841-F9225F21BA78}" destId="{2DEEB1DB-4C3A-4E81-9138-8CCD08007441}" srcOrd="1" destOrd="0" parTransId="{414D9A50-4F58-4172-AF71-707D66249FDD}" sibTransId="{BBBFD356-2A44-43E1-93BD-71B680F46EE0}"/>
    <dgm:cxn modelId="{188C349F-6737-4327-9DED-BF697D261657}" type="presOf" srcId="{2DEEB1DB-4C3A-4E81-9138-8CCD08007441}" destId="{B67584FF-DCF2-453A-A759-D1B954964968}" srcOrd="0" destOrd="2" presId="urn:microsoft.com/office/officeart/2016/7/layout/BasicLinearProcessNumbered"/>
    <dgm:cxn modelId="{119049A5-CB65-4724-9A49-2B35ABB33EE1}" srcId="{70E7D4DA-2CB0-4511-8157-22A26D7AF4B3}" destId="{9AAB101E-5385-401E-A794-D3F3CC2F3C68}" srcOrd="1" destOrd="0" parTransId="{3FC06A5B-EF78-4344-B883-FA3A3F75DF9A}" sibTransId="{D8A08353-93C4-4269-B413-43F2FF237347}"/>
    <dgm:cxn modelId="{E8ACD4AF-D727-40C1-8697-1F45ACF5285C}" srcId="{19017200-3C7C-4254-AA91-E3D195ABED7E}" destId="{AE73D785-137D-4505-B5AA-3BFB028F7E5B}" srcOrd="1" destOrd="0" parTransId="{9E3F4F36-1E9D-4844-95CD-397E68351818}" sibTransId="{9414023F-5727-4D4A-9051-0C4D11D49046}"/>
    <dgm:cxn modelId="{DC589BB4-0C4D-4618-B1CC-37A37864FCEF}" type="presOf" srcId="{70E7D4DA-2CB0-4511-8157-22A26D7AF4B3}" destId="{445CDC7E-4821-4ADE-B1CA-5CDBC1B70A22}" srcOrd="1" destOrd="0" presId="urn:microsoft.com/office/officeart/2016/7/layout/BasicLinearProcessNumbered"/>
    <dgm:cxn modelId="{F37F16BD-994D-4FD8-A292-BD4D888E3CA5}" srcId="{19017200-3C7C-4254-AA91-E3D195ABED7E}" destId="{4B3CCF87-D416-4FAE-BAE3-492CD65CE3F3}" srcOrd="0" destOrd="0" parTransId="{BC5527A8-BA5F-4BD0-BDCE-E48BBC92A8D0}" sibTransId="{74E5BE45-AD21-4D1F-8CAB-CFEA3B329AF2}"/>
    <dgm:cxn modelId="{5FB01EC5-C8F0-4445-83B5-03658658B015}" type="presOf" srcId="{B10CDF95-6DFE-4429-A841-F9225F21BA78}" destId="{06845E68-3734-4419-9CD9-156E83EA6782}" srcOrd="0" destOrd="0" presId="urn:microsoft.com/office/officeart/2016/7/layout/BasicLinearProcessNumbered"/>
    <dgm:cxn modelId="{F9B461C5-66AD-487A-ACFA-0D1360AB27E0}" type="presOf" srcId="{A1760FF8-5AF4-46B6-9E4F-137E3949B905}" destId="{445CDC7E-4821-4ADE-B1CA-5CDBC1B70A22}" srcOrd="0" destOrd="1" presId="urn:microsoft.com/office/officeart/2016/7/layout/BasicLinearProcessNumbered"/>
    <dgm:cxn modelId="{8F84E1D3-BA68-4573-9A47-EDECCE9D7969}" type="presOf" srcId="{AE73D785-137D-4505-B5AA-3BFB028F7E5B}" destId="{9474FBF8-EDDD-43C9-9D2D-69EC5D002E93}" srcOrd="0" destOrd="2" presId="urn:microsoft.com/office/officeart/2016/7/layout/BasicLinearProcessNumbered"/>
    <dgm:cxn modelId="{F3BFF8D6-D45B-4875-AD9F-DC30807170BA}" srcId="{BC59CBA4-A3F2-406D-AE43-92E742DFAA8B}" destId="{70E7D4DA-2CB0-4511-8157-22A26D7AF4B3}" srcOrd="2" destOrd="0" parTransId="{3D111A34-28BD-48C4-9A64-02564C783B95}" sibTransId="{A908D890-307A-4E79-9C4A-25445A2F409F}"/>
    <dgm:cxn modelId="{2611D9DB-296A-4E77-884F-352FC6283947}" type="presOf" srcId="{70E7D4DA-2CB0-4511-8157-22A26D7AF4B3}" destId="{22C4E29B-E6F2-482B-9BAD-A7EBE852EFF1}" srcOrd="0" destOrd="0" presId="urn:microsoft.com/office/officeart/2016/7/layout/BasicLinearProcessNumbered"/>
    <dgm:cxn modelId="{F6FC84EC-A8F9-44FF-A36F-86CAC4883451}" type="presOf" srcId="{86CC8687-128A-4C33-9DD1-DEB8E3006603}" destId="{B67584FF-DCF2-453A-A759-D1B954964968}" srcOrd="0" destOrd="1" presId="urn:microsoft.com/office/officeart/2016/7/layout/BasicLinearProcessNumbered"/>
    <dgm:cxn modelId="{C9AB75FE-6AF1-4D48-81EE-0270E206D339}" srcId="{70E7D4DA-2CB0-4511-8157-22A26D7AF4B3}" destId="{842636C6-7037-4EC6-A657-B2D0493305D5}" srcOrd="2" destOrd="0" parTransId="{82E0A80C-A80E-44E6-8645-904E23AC92E1}" sibTransId="{3C05CE73-677F-4295-8DC9-5196FC1E831F}"/>
    <dgm:cxn modelId="{A2C8B2BA-6678-420C-BFC4-6EE050FCD070}" type="presParOf" srcId="{408F0D6A-6F64-4D8B-B662-9C95B167094A}" destId="{73A536A6-E311-47C8-B5A0-CE7EB7CACC2D}" srcOrd="0" destOrd="0" presId="urn:microsoft.com/office/officeart/2016/7/layout/BasicLinearProcessNumbered"/>
    <dgm:cxn modelId="{5E7ABA77-B6FB-4D03-ADA9-0D886F9722B1}" type="presParOf" srcId="{73A536A6-E311-47C8-B5A0-CE7EB7CACC2D}" destId="{06845E68-3734-4419-9CD9-156E83EA6782}" srcOrd="0" destOrd="0" presId="urn:microsoft.com/office/officeart/2016/7/layout/BasicLinearProcessNumbered"/>
    <dgm:cxn modelId="{C4DA2585-7A3F-49B5-B4D2-1D3DCB890850}" type="presParOf" srcId="{73A536A6-E311-47C8-B5A0-CE7EB7CACC2D}" destId="{1139EE31-2E4E-44DF-AB5C-985DE2B6907E}" srcOrd="1" destOrd="0" presId="urn:microsoft.com/office/officeart/2016/7/layout/BasicLinearProcessNumbered"/>
    <dgm:cxn modelId="{614973C1-C10D-4BE7-987B-B81D8EC330C3}" type="presParOf" srcId="{73A536A6-E311-47C8-B5A0-CE7EB7CACC2D}" destId="{97D6E7B5-F3A9-415A-9B5C-1E479F1205A2}" srcOrd="2" destOrd="0" presId="urn:microsoft.com/office/officeart/2016/7/layout/BasicLinearProcessNumbered"/>
    <dgm:cxn modelId="{9452CFCE-6DF4-450B-8D3D-478CB434794E}" type="presParOf" srcId="{73A536A6-E311-47C8-B5A0-CE7EB7CACC2D}" destId="{B67584FF-DCF2-453A-A759-D1B954964968}" srcOrd="3" destOrd="0" presId="urn:microsoft.com/office/officeart/2016/7/layout/BasicLinearProcessNumbered"/>
    <dgm:cxn modelId="{9240663B-2585-438F-BDDB-04BCEDD65E05}" type="presParOf" srcId="{408F0D6A-6F64-4D8B-B662-9C95B167094A}" destId="{920468BB-7D1E-4796-B14E-D68654F8CF9F}" srcOrd="1" destOrd="0" presId="urn:microsoft.com/office/officeart/2016/7/layout/BasicLinearProcessNumbered"/>
    <dgm:cxn modelId="{947996C7-55EE-4AE0-B336-73A8431D7FE9}" type="presParOf" srcId="{408F0D6A-6F64-4D8B-B662-9C95B167094A}" destId="{E2352CB2-393D-414F-956C-7F4E9C562DCF}" srcOrd="2" destOrd="0" presId="urn:microsoft.com/office/officeart/2016/7/layout/BasicLinearProcessNumbered"/>
    <dgm:cxn modelId="{871405EE-DAAE-4AA0-8181-E8EA596F3792}" type="presParOf" srcId="{E2352CB2-393D-414F-956C-7F4E9C562DCF}" destId="{AF318B62-0F06-42C0-BDB0-16675642EB23}" srcOrd="0" destOrd="0" presId="urn:microsoft.com/office/officeart/2016/7/layout/BasicLinearProcessNumbered"/>
    <dgm:cxn modelId="{9E3F95E8-44DA-4DFC-AD91-887D867A779C}" type="presParOf" srcId="{E2352CB2-393D-414F-956C-7F4E9C562DCF}" destId="{A3CB0303-0434-4187-A2FD-E2FE7875A9E4}" srcOrd="1" destOrd="0" presId="urn:microsoft.com/office/officeart/2016/7/layout/BasicLinearProcessNumbered"/>
    <dgm:cxn modelId="{1A206D1B-3915-465F-832C-523E6CD57C43}" type="presParOf" srcId="{E2352CB2-393D-414F-956C-7F4E9C562DCF}" destId="{A27F4F76-A6EF-41EA-867E-850495A1C281}" srcOrd="2" destOrd="0" presId="urn:microsoft.com/office/officeart/2016/7/layout/BasicLinearProcessNumbered"/>
    <dgm:cxn modelId="{2B2AF82F-396E-4C4B-A18D-71CD4BCEF078}" type="presParOf" srcId="{E2352CB2-393D-414F-956C-7F4E9C562DCF}" destId="{9474FBF8-EDDD-43C9-9D2D-69EC5D002E93}" srcOrd="3" destOrd="0" presId="urn:microsoft.com/office/officeart/2016/7/layout/BasicLinearProcessNumbered"/>
    <dgm:cxn modelId="{80959F00-FB44-48DB-AFAD-1BD2CFF0FFDF}" type="presParOf" srcId="{408F0D6A-6F64-4D8B-B662-9C95B167094A}" destId="{E4267871-2F79-4987-9FD8-6486D83A7665}" srcOrd="3" destOrd="0" presId="urn:microsoft.com/office/officeart/2016/7/layout/BasicLinearProcessNumbered"/>
    <dgm:cxn modelId="{1E5B6567-DB3E-4F47-8F9C-0CCA824EE4F6}" type="presParOf" srcId="{408F0D6A-6F64-4D8B-B662-9C95B167094A}" destId="{02F2876A-00EE-43CF-AB36-42ECD5237F82}" srcOrd="4" destOrd="0" presId="urn:microsoft.com/office/officeart/2016/7/layout/BasicLinearProcessNumbered"/>
    <dgm:cxn modelId="{D65A9121-BD28-4C63-94B2-D189612FBA1C}" type="presParOf" srcId="{02F2876A-00EE-43CF-AB36-42ECD5237F82}" destId="{22C4E29B-E6F2-482B-9BAD-A7EBE852EFF1}" srcOrd="0" destOrd="0" presId="urn:microsoft.com/office/officeart/2016/7/layout/BasicLinearProcessNumbered"/>
    <dgm:cxn modelId="{2BCF94D8-82ED-485A-953A-BB0022C9742C}" type="presParOf" srcId="{02F2876A-00EE-43CF-AB36-42ECD5237F82}" destId="{7281EAAB-949F-4965-8ADF-E80125D692C6}" srcOrd="1" destOrd="0" presId="urn:microsoft.com/office/officeart/2016/7/layout/BasicLinearProcessNumbered"/>
    <dgm:cxn modelId="{B803EEBE-8764-4F48-A6D2-EE862B057360}" type="presParOf" srcId="{02F2876A-00EE-43CF-AB36-42ECD5237F82}" destId="{6632C140-D920-4673-88F2-4350763207B7}" srcOrd="2" destOrd="0" presId="urn:microsoft.com/office/officeart/2016/7/layout/BasicLinearProcessNumbered"/>
    <dgm:cxn modelId="{23CC99E8-887B-451F-8C0C-F87CD4BE6A69}" type="presParOf" srcId="{02F2876A-00EE-43CF-AB36-42ECD5237F82}" destId="{445CDC7E-4821-4ADE-B1CA-5CDBC1B70A22}" srcOrd="3" destOrd="0" presId="urn:microsoft.com/office/officeart/2016/7/layout/BasicLinearProcessNumbered"/>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B49F48-F086-4E77-9157-A6BE179F7D3A}">
      <dsp:nvSpPr>
        <dsp:cNvPr id="0" name=""/>
        <dsp:cNvSpPr/>
      </dsp:nvSpPr>
      <dsp:spPr>
        <a:xfrm>
          <a:off x="1189477" y="2086"/>
          <a:ext cx="4746298" cy="718005"/>
        </a:xfrm>
        <a:prstGeom prst="rect">
          <a:avLst/>
        </a:prstGeom>
        <a:solidFill>
          <a:schemeClr val="accent6">
            <a:alpha val="90000"/>
            <a:hueOff val="0"/>
            <a:satOff val="0"/>
            <a:lumOff val="0"/>
            <a:alphaOff val="0"/>
          </a:schemeClr>
        </a:solidFill>
        <a:ln w="25400" cap="flat" cmpd="sng" algn="ctr">
          <a:solidFill>
            <a:schemeClr val="accent6">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91" tIns="98481" rIns="92091" bIns="98481" numCol="1" spcCol="1270" anchor="t" anchorCtr="0">
          <a:noAutofit/>
        </a:bodyPr>
        <a:lstStyle/>
        <a:p>
          <a:pPr marL="0" lvl="0" indent="0" algn="l" defTabSz="488950" rtl="0">
            <a:lnSpc>
              <a:spcPct val="90000"/>
            </a:lnSpc>
            <a:spcBef>
              <a:spcPct val="0"/>
            </a:spcBef>
            <a:spcAft>
              <a:spcPct val="35000"/>
            </a:spcAft>
            <a:buNone/>
          </a:pPr>
          <a:r>
            <a:rPr lang="en-US" sz="1100" kern="1200" dirty="0"/>
            <a:t>Validate Input Data</a:t>
          </a:r>
          <a:r>
            <a:rPr lang="en-US" sz="1100" kern="1200" dirty="0">
              <a:latin typeface="Arial"/>
            </a:rPr>
            <a:t> </a:t>
          </a:r>
          <a:endParaRPr lang="en-US" sz="1100" kern="1200" dirty="0"/>
        </a:p>
        <a:p>
          <a:pPr marL="57150" lvl="1" indent="-57150" algn="l" defTabSz="400050" rtl="0">
            <a:lnSpc>
              <a:spcPct val="90000"/>
            </a:lnSpc>
            <a:spcBef>
              <a:spcPct val="0"/>
            </a:spcBef>
            <a:spcAft>
              <a:spcPct val="15000"/>
            </a:spcAft>
            <a:buChar char="•"/>
          </a:pPr>
          <a:r>
            <a:rPr lang="en-US" sz="900" kern="1200" dirty="0"/>
            <a:t>STD-002-CPP – Data Value</a:t>
          </a:r>
        </a:p>
        <a:p>
          <a:pPr marL="57150" lvl="1" indent="-57150" algn="l" defTabSz="400050">
            <a:lnSpc>
              <a:spcPct val="90000"/>
            </a:lnSpc>
            <a:spcBef>
              <a:spcPct val="0"/>
            </a:spcBef>
            <a:spcAft>
              <a:spcPct val="15000"/>
            </a:spcAft>
            <a:buChar char="•"/>
          </a:pPr>
          <a:r>
            <a:rPr lang="en-US" sz="900" kern="1200" dirty="0"/>
            <a:t>STD-003-CPP – String Correctness</a:t>
          </a:r>
        </a:p>
        <a:p>
          <a:pPr marL="57150" lvl="1" indent="-57150" algn="l" defTabSz="400050">
            <a:lnSpc>
              <a:spcPct val="90000"/>
            </a:lnSpc>
            <a:spcBef>
              <a:spcPct val="0"/>
            </a:spcBef>
            <a:spcAft>
              <a:spcPct val="15000"/>
            </a:spcAft>
            <a:buChar char="•"/>
          </a:pPr>
          <a:r>
            <a:rPr lang="en-US" sz="900" kern="1200" dirty="0"/>
            <a:t>STD-004-CPP – SQL Injection</a:t>
          </a:r>
        </a:p>
      </dsp:txBody>
      <dsp:txXfrm>
        <a:off x="1189477" y="2086"/>
        <a:ext cx="4746298" cy="718005"/>
      </dsp:txXfrm>
    </dsp:sp>
    <dsp:sp modelId="{E8FD5B47-88A9-4FD9-BD7D-D9887FC4A520}">
      <dsp:nvSpPr>
        <dsp:cNvPr id="0" name=""/>
        <dsp:cNvSpPr/>
      </dsp:nvSpPr>
      <dsp:spPr>
        <a:xfrm>
          <a:off x="2902" y="892"/>
          <a:ext cx="1186574" cy="720393"/>
        </a:xfrm>
        <a:prstGeom prst="rect">
          <a:avLst/>
        </a:prstGeom>
        <a:solidFill>
          <a:schemeClr val="lt1">
            <a:hueOff val="0"/>
            <a:satOff val="0"/>
            <a:lumOff val="0"/>
            <a:alphaOff val="0"/>
          </a:schemeClr>
        </a:solidFill>
        <a:ln w="25400" cap="flat" cmpd="sng" algn="ctr">
          <a:solidFill>
            <a:schemeClr val="accent6">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790" tIns="38298" rIns="62790" bIns="38298" numCol="1" spcCol="1270" anchor="ctr" anchorCtr="0">
          <a:noAutofit/>
        </a:bodyPr>
        <a:lstStyle/>
        <a:p>
          <a:pPr marL="0" lvl="0" indent="0" algn="ctr" defTabSz="622300">
            <a:lnSpc>
              <a:spcPct val="90000"/>
            </a:lnSpc>
            <a:spcBef>
              <a:spcPct val="0"/>
            </a:spcBef>
            <a:spcAft>
              <a:spcPct val="35000"/>
            </a:spcAft>
            <a:buNone/>
          </a:pPr>
          <a:r>
            <a:rPr lang="en-US" sz="1400" kern="1200" dirty="0"/>
            <a:t>Validate</a:t>
          </a:r>
        </a:p>
      </dsp:txBody>
      <dsp:txXfrm>
        <a:off x="2902" y="892"/>
        <a:ext cx="1186574" cy="720393"/>
      </dsp:txXfrm>
    </dsp:sp>
    <dsp:sp modelId="{C82BF46B-287C-4A70-A353-C54F924B57F3}">
      <dsp:nvSpPr>
        <dsp:cNvPr id="0" name=""/>
        <dsp:cNvSpPr/>
      </dsp:nvSpPr>
      <dsp:spPr>
        <a:xfrm>
          <a:off x="1189477" y="744549"/>
          <a:ext cx="4746298" cy="562180"/>
        </a:xfrm>
        <a:prstGeom prst="rect">
          <a:avLst/>
        </a:prstGeom>
        <a:solidFill>
          <a:schemeClr val="accent6">
            <a:alpha val="90000"/>
            <a:hueOff val="0"/>
            <a:satOff val="0"/>
            <a:lumOff val="0"/>
            <a:alphaOff val="-4444"/>
          </a:schemeClr>
        </a:solidFill>
        <a:ln w="25400" cap="flat" cmpd="sng" algn="ctr">
          <a:solidFill>
            <a:schemeClr val="accent6">
              <a:alpha val="90000"/>
              <a:hueOff val="0"/>
              <a:satOff val="0"/>
              <a:lumOff val="0"/>
              <a:alphaOff val="-4444"/>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91" tIns="98481" rIns="92091" bIns="98481" numCol="1" spcCol="1270" anchor="t" anchorCtr="0">
          <a:noAutofit/>
        </a:bodyPr>
        <a:lstStyle/>
        <a:p>
          <a:pPr marL="0" lvl="0" indent="0" algn="l" defTabSz="488950">
            <a:lnSpc>
              <a:spcPct val="90000"/>
            </a:lnSpc>
            <a:spcBef>
              <a:spcPct val="0"/>
            </a:spcBef>
            <a:spcAft>
              <a:spcPct val="35000"/>
            </a:spcAft>
            <a:buNone/>
          </a:pPr>
          <a:r>
            <a:rPr lang="en-US" sz="1100" kern="1200" dirty="0"/>
            <a:t>Heed Compiler Warnings</a:t>
          </a:r>
        </a:p>
        <a:p>
          <a:pPr marL="57150" lvl="1" indent="-57150" algn="l" defTabSz="400050">
            <a:lnSpc>
              <a:spcPct val="90000"/>
            </a:lnSpc>
            <a:spcBef>
              <a:spcPct val="0"/>
            </a:spcBef>
            <a:spcAft>
              <a:spcPct val="15000"/>
            </a:spcAft>
            <a:buChar char="•"/>
          </a:pPr>
          <a:r>
            <a:rPr lang="en-US" sz="900" kern="1200" dirty="0"/>
            <a:t>STD-001-CPP – Data Type</a:t>
          </a:r>
        </a:p>
        <a:p>
          <a:pPr marL="57150" lvl="1" indent="-57150" algn="l" defTabSz="400050">
            <a:lnSpc>
              <a:spcPct val="90000"/>
            </a:lnSpc>
            <a:spcBef>
              <a:spcPct val="0"/>
            </a:spcBef>
            <a:spcAft>
              <a:spcPct val="15000"/>
            </a:spcAft>
            <a:buChar char="•"/>
          </a:pPr>
          <a:r>
            <a:rPr lang="en-US" sz="900" kern="1200" dirty="0"/>
            <a:t>STD-008-CPP – Memory Protection</a:t>
          </a:r>
        </a:p>
      </dsp:txBody>
      <dsp:txXfrm>
        <a:off x="1189477" y="744549"/>
        <a:ext cx="4746298" cy="562180"/>
      </dsp:txXfrm>
    </dsp:sp>
    <dsp:sp modelId="{90B8E6CA-598B-4C9B-AFC9-19DEFC2D8DD4}">
      <dsp:nvSpPr>
        <dsp:cNvPr id="0" name=""/>
        <dsp:cNvSpPr/>
      </dsp:nvSpPr>
      <dsp:spPr>
        <a:xfrm>
          <a:off x="2902" y="744549"/>
          <a:ext cx="1186574" cy="562180"/>
        </a:xfrm>
        <a:prstGeom prst="rect">
          <a:avLst/>
        </a:prstGeom>
        <a:solidFill>
          <a:schemeClr val="lt1">
            <a:hueOff val="0"/>
            <a:satOff val="0"/>
            <a:lumOff val="0"/>
            <a:alphaOff val="0"/>
          </a:schemeClr>
        </a:solidFill>
        <a:ln w="25400" cap="flat" cmpd="sng" algn="ctr">
          <a:solidFill>
            <a:schemeClr val="accent6">
              <a:alpha val="90000"/>
              <a:hueOff val="0"/>
              <a:satOff val="0"/>
              <a:lumOff val="0"/>
              <a:alphaOff val="-4444"/>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790" tIns="38298" rIns="62790" bIns="38298" numCol="1" spcCol="1270" anchor="ctr" anchorCtr="0">
          <a:noAutofit/>
        </a:bodyPr>
        <a:lstStyle/>
        <a:p>
          <a:pPr marL="0" lvl="0" indent="0" algn="ctr" defTabSz="622300">
            <a:lnSpc>
              <a:spcPct val="90000"/>
            </a:lnSpc>
            <a:spcBef>
              <a:spcPct val="0"/>
            </a:spcBef>
            <a:spcAft>
              <a:spcPct val="35000"/>
            </a:spcAft>
            <a:buNone/>
          </a:pPr>
          <a:r>
            <a:rPr lang="en-US" sz="1400" kern="1200" dirty="0"/>
            <a:t>Heed</a:t>
          </a:r>
        </a:p>
      </dsp:txBody>
      <dsp:txXfrm>
        <a:off x="2902" y="744549"/>
        <a:ext cx="1186574" cy="562180"/>
      </dsp:txXfrm>
    </dsp:sp>
    <dsp:sp modelId="{29AEABF2-F53B-463E-AD4D-A47D050E50D4}">
      <dsp:nvSpPr>
        <dsp:cNvPr id="0" name=""/>
        <dsp:cNvSpPr/>
      </dsp:nvSpPr>
      <dsp:spPr>
        <a:xfrm>
          <a:off x="1190637" y="1329993"/>
          <a:ext cx="4750938" cy="491719"/>
        </a:xfrm>
        <a:prstGeom prst="rect">
          <a:avLst/>
        </a:prstGeom>
        <a:solidFill>
          <a:schemeClr val="accent6">
            <a:alpha val="90000"/>
            <a:hueOff val="0"/>
            <a:satOff val="0"/>
            <a:lumOff val="0"/>
            <a:alphaOff val="-8889"/>
          </a:schemeClr>
        </a:solidFill>
        <a:ln w="25400" cap="flat" cmpd="sng" algn="ctr">
          <a:solidFill>
            <a:schemeClr val="accent6">
              <a:alpha val="90000"/>
              <a:hueOff val="0"/>
              <a:satOff val="0"/>
              <a:lumOff val="0"/>
              <a:alphaOff val="-8889"/>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181" tIns="98481" rIns="92181" bIns="98481" numCol="1" spcCol="1270" anchor="t" anchorCtr="0">
          <a:noAutofit/>
        </a:bodyPr>
        <a:lstStyle/>
        <a:p>
          <a:pPr marL="0" lvl="0" indent="0" algn="l" defTabSz="488950">
            <a:lnSpc>
              <a:spcPct val="90000"/>
            </a:lnSpc>
            <a:spcBef>
              <a:spcPct val="0"/>
            </a:spcBef>
            <a:spcAft>
              <a:spcPct val="35000"/>
            </a:spcAft>
            <a:buNone/>
          </a:pPr>
          <a:r>
            <a:rPr lang="en-US" sz="1100" kern="1200" dirty="0"/>
            <a:t>Architect and Design for Security Policies</a:t>
          </a:r>
        </a:p>
        <a:p>
          <a:pPr marL="57150" lvl="1" indent="-57150" algn="l" defTabSz="400050">
            <a:lnSpc>
              <a:spcPct val="90000"/>
            </a:lnSpc>
            <a:spcBef>
              <a:spcPct val="0"/>
            </a:spcBef>
            <a:spcAft>
              <a:spcPct val="15000"/>
            </a:spcAft>
            <a:buChar char="•"/>
          </a:pPr>
          <a:r>
            <a:rPr lang="en-US" sz="900" kern="1200" dirty="0"/>
            <a:t>STD-005-CPP – Memory Protection</a:t>
          </a:r>
        </a:p>
      </dsp:txBody>
      <dsp:txXfrm>
        <a:off x="1190637" y="1329993"/>
        <a:ext cx="4750938" cy="491719"/>
      </dsp:txXfrm>
    </dsp:sp>
    <dsp:sp modelId="{BA952C29-3D12-48AF-8491-C2EFBF76D550}">
      <dsp:nvSpPr>
        <dsp:cNvPr id="0" name=""/>
        <dsp:cNvSpPr/>
      </dsp:nvSpPr>
      <dsp:spPr>
        <a:xfrm>
          <a:off x="2902" y="1329993"/>
          <a:ext cx="1187734" cy="491719"/>
        </a:xfrm>
        <a:prstGeom prst="rect">
          <a:avLst/>
        </a:prstGeom>
        <a:solidFill>
          <a:schemeClr val="lt1">
            <a:hueOff val="0"/>
            <a:satOff val="0"/>
            <a:lumOff val="0"/>
            <a:alphaOff val="0"/>
          </a:schemeClr>
        </a:solidFill>
        <a:ln w="25400" cap="flat" cmpd="sng" algn="ctr">
          <a:solidFill>
            <a:schemeClr val="accent6">
              <a:alpha val="90000"/>
              <a:hueOff val="0"/>
              <a:satOff val="0"/>
              <a:lumOff val="0"/>
              <a:alphaOff val="-8889"/>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51" tIns="38298" rIns="62851" bIns="38298" numCol="1" spcCol="1270" anchor="ctr" anchorCtr="0">
          <a:noAutofit/>
        </a:bodyPr>
        <a:lstStyle/>
        <a:p>
          <a:pPr marL="0" lvl="0" indent="0" algn="ctr" defTabSz="622300">
            <a:lnSpc>
              <a:spcPct val="90000"/>
            </a:lnSpc>
            <a:spcBef>
              <a:spcPct val="0"/>
            </a:spcBef>
            <a:spcAft>
              <a:spcPct val="35000"/>
            </a:spcAft>
            <a:buNone/>
          </a:pPr>
          <a:r>
            <a:rPr lang="en-US" sz="1400" kern="1200" dirty="0"/>
            <a:t>Architect and Design</a:t>
          </a:r>
        </a:p>
      </dsp:txBody>
      <dsp:txXfrm>
        <a:off x="2902" y="1329993"/>
        <a:ext cx="1187734" cy="491719"/>
      </dsp:txXfrm>
    </dsp:sp>
    <dsp:sp modelId="{7EA34797-F1E6-41AF-B8C6-C5A47D230C1F}">
      <dsp:nvSpPr>
        <dsp:cNvPr id="0" name=""/>
        <dsp:cNvSpPr/>
      </dsp:nvSpPr>
      <dsp:spPr>
        <a:xfrm>
          <a:off x="1190637" y="1847453"/>
          <a:ext cx="4750938" cy="501110"/>
        </a:xfrm>
        <a:prstGeom prst="rect">
          <a:avLst/>
        </a:prstGeom>
        <a:solidFill>
          <a:schemeClr val="accent6">
            <a:alpha val="90000"/>
            <a:hueOff val="0"/>
            <a:satOff val="0"/>
            <a:lumOff val="0"/>
            <a:alphaOff val="-13333"/>
          </a:schemeClr>
        </a:solidFill>
        <a:ln w="25400" cap="flat" cmpd="sng" algn="ctr">
          <a:solidFill>
            <a:schemeClr val="accent6">
              <a:alpha val="90000"/>
              <a:hueOff val="0"/>
              <a:satOff val="0"/>
              <a:lumOff val="0"/>
              <a:alphaOff val="-13333"/>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181" tIns="98481" rIns="92181" bIns="98481" numCol="1" spcCol="1270" anchor="t" anchorCtr="0">
          <a:noAutofit/>
        </a:bodyPr>
        <a:lstStyle/>
        <a:p>
          <a:pPr marL="0" lvl="0" indent="0" algn="l" defTabSz="488950">
            <a:lnSpc>
              <a:spcPct val="90000"/>
            </a:lnSpc>
            <a:spcBef>
              <a:spcPct val="0"/>
            </a:spcBef>
            <a:spcAft>
              <a:spcPct val="35000"/>
            </a:spcAft>
            <a:buNone/>
          </a:pPr>
          <a:r>
            <a:rPr lang="en-US" sz="1100" kern="1200" dirty="0"/>
            <a:t>Keep it Simple</a:t>
          </a:r>
        </a:p>
        <a:p>
          <a:pPr marL="57150" lvl="1" indent="-57150" algn="l" defTabSz="400050">
            <a:lnSpc>
              <a:spcPct val="90000"/>
            </a:lnSpc>
            <a:spcBef>
              <a:spcPct val="0"/>
            </a:spcBef>
            <a:spcAft>
              <a:spcPct val="15000"/>
            </a:spcAft>
            <a:buChar char="•"/>
          </a:pPr>
          <a:r>
            <a:rPr lang="en-US" sz="900" kern="1200" dirty="0"/>
            <a:t>STD-010-CPP – Environment</a:t>
          </a:r>
        </a:p>
      </dsp:txBody>
      <dsp:txXfrm>
        <a:off x="1190637" y="1847453"/>
        <a:ext cx="4750938" cy="501110"/>
      </dsp:txXfrm>
    </dsp:sp>
    <dsp:sp modelId="{577F5CDA-B5FE-49D6-8AD2-B59C5F3CAE0D}">
      <dsp:nvSpPr>
        <dsp:cNvPr id="0" name=""/>
        <dsp:cNvSpPr/>
      </dsp:nvSpPr>
      <dsp:spPr>
        <a:xfrm>
          <a:off x="2902" y="1844976"/>
          <a:ext cx="1187734" cy="501110"/>
        </a:xfrm>
        <a:prstGeom prst="rect">
          <a:avLst/>
        </a:prstGeom>
        <a:solidFill>
          <a:schemeClr val="lt1">
            <a:hueOff val="0"/>
            <a:satOff val="0"/>
            <a:lumOff val="0"/>
            <a:alphaOff val="0"/>
          </a:schemeClr>
        </a:solidFill>
        <a:ln w="25400" cap="flat" cmpd="sng" algn="ctr">
          <a:solidFill>
            <a:schemeClr val="accent6">
              <a:alpha val="90000"/>
              <a:hueOff val="0"/>
              <a:satOff val="0"/>
              <a:lumOff val="0"/>
              <a:alphaOff val="-13333"/>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51" tIns="38298" rIns="62851" bIns="38298" numCol="1" spcCol="1270" anchor="ctr" anchorCtr="0">
          <a:noAutofit/>
        </a:bodyPr>
        <a:lstStyle/>
        <a:p>
          <a:pPr marL="0" lvl="0" indent="0" algn="ctr" defTabSz="622300">
            <a:lnSpc>
              <a:spcPct val="90000"/>
            </a:lnSpc>
            <a:spcBef>
              <a:spcPct val="0"/>
            </a:spcBef>
            <a:spcAft>
              <a:spcPct val="35000"/>
            </a:spcAft>
            <a:buNone/>
          </a:pPr>
          <a:r>
            <a:rPr lang="en-US" sz="1400" kern="1200" dirty="0"/>
            <a:t>Keep</a:t>
          </a:r>
        </a:p>
      </dsp:txBody>
      <dsp:txXfrm>
        <a:off x="2902" y="1844976"/>
        <a:ext cx="1187734" cy="501110"/>
      </dsp:txXfrm>
    </dsp:sp>
    <dsp:sp modelId="{EC5ED344-5E36-461F-93B2-E1E89B1646EB}">
      <dsp:nvSpPr>
        <dsp:cNvPr id="0" name=""/>
        <dsp:cNvSpPr/>
      </dsp:nvSpPr>
      <dsp:spPr>
        <a:xfrm>
          <a:off x="1190637" y="2369349"/>
          <a:ext cx="4750938" cy="502855"/>
        </a:xfrm>
        <a:prstGeom prst="rect">
          <a:avLst/>
        </a:prstGeom>
        <a:solidFill>
          <a:schemeClr val="accent6">
            <a:alpha val="90000"/>
            <a:hueOff val="0"/>
            <a:satOff val="0"/>
            <a:lumOff val="0"/>
            <a:alphaOff val="-17778"/>
          </a:schemeClr>
        </a:solidFill>
        <a:ln w="25400" cap="flat" cmpd="sng" algn="ctr">
          <a:solidFill>
            <a:schemeClr val="accent6">
              <a:alpha val="90000"/>
              <a:hueOff val="0"/>
              <a:satOff val="0"/>
              <a:lumOff val="0"/>
              <a:alphaOff val="-17778"/>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181" tIns="98481" rIns="92181" bIns="98481" numCol="1" spcCol="1270" anchor="t" anchorCtr="0">
          <a:noAutofit/>
        </a:bodyPr>
        <a:lstStyle/>
        <a:p>
          <a:pPr marL="0" lvl="0" indent="0" algn="l" defTabSz="488950">
            <a:lnSpc>
              <a:spcPct val="90000"/>
            </a:lnSpc>
            <a:spcBef>
              <a:spcPct val="0"/>
            </a:spcBef>
            <a:spcAft>
              <a:spcPct val="35000"/>
            </a:spcAft>
            <a:buNone/>
          </a:pPr>
          <a:r>
            <a:rPr lang="en-US" sz="1100" kern="1200" dirty="0"/>
            <a:t>Default Deny</a:t>
          </a:r>
        </a:p>
        <a:p>
          <a:pPr marL="57150" lvl="1" indent="-57150" algn="l" defTabSz="400050">
            <a:lnSpc>
              <a:spcPct val="90000"/>
            </a:lnSpc>
            <a:spcBef>
              <a:spcPct val="0"/>
            </a:spcBef>
            <a:spcAft>
              <a:spcPct val="15000"/>
            </a:spcAft>
            <a:buChar char="•"/>
          </a:pPr>
          <a:r>
            <a:rPr lang="en-US" sz="900" kern="1200" dirty="0"/>
            <a:t>STD-010-CPP – Environment</a:t>
          </a:r>
        </a:p>
      </dsp:txBody>
      <dsp:txXfrm>
        <a:off x="1190637" y="2369349"/>
        <a:ext cx="4750938" cy="502855"/>
      </dsp:txXfrm>
    </dsp:sp>
    <dsp:sp modelId="{01631D8B-4498-4909-ACE8-EA515AC9F5F0}">
      <dsp:nvSpPr>
        <dsp:cNvPr id="0" name=""/>
        <dsp:cNvSpPr/>
      </dsp:nvSpPr>
      <dsp:spPr>
        <a:xfrm>
          <a:off x="2902" y="2369349"/>
          <a:ext cx="1187734" cy="502855"/>
        </a:xfrm>
        <a:prstGeom prst="rect">
          <a:avLst/>
        </a:prstGeom>
        <a:solidFill>
          <a:schemeClr val="lt1">
            <a:hueOff val="0"/>
            <a:satOff val="0"/>
            <a:lumOff val="0"/>
            <a:alphaOff val="0"/>
          </a:schemeClr>
        </a:solidFill>
        <a:ln w="25400" cap="flat" cmpd="sng" algn="ctr">
          <a:solidFill>
            <a:schemeClr val="accent6">
              <a:alpha val="90000"/>
              <a:hueOff val="0"/>
              <a:satOff val="0"/>
              <a:lumOff val="0"/>
              <a:alphaOff val="-17778"/>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51" tIns="38298" rIns="62851" bIns="38298" numCol="1" spcCol="1270" anchor="ctr" anchorCtr="0">
          <a:noAutofit/>
        </a:bodyPr>
        <a:lstStyle/>
        <a:p>
          <a:pPr marL="0" lvl="0" indent="0" algn="ctr" defTabSz="622300">
            <a:lnSpc>
              <a:spcPct val="90000"/>
            </a:lnSpc>
            <a:spcBef>
              <a:spcPct val="0"/>
            </a:spcBef>
            <a:spcAft>
              <a:spcPct val="35000"/>
            </a:spcAft>
            <a:buNone/>
          </a:pPr>
          <a:r>
            <a:rPr lang="en-US" sz="1400" kern="1200" dirty="0"/>
            <a:t>Default</a:t>
          </a:r>
        </a:p>
      </dsp:txBody>
      <dsp:txXfrm>
        <a:off x="2902" y="2369349"/>
        <a:ext cx="1187734" cy="502855"/>
      </dsp:txXfrm>
    </dsp:sp>
    <dsp:sp modelId="{3E6A1840-7712-4B4A-B3C7-6FC3BC7C04B2}">
      <dsp:nvSpPr>
        <dsp:cNvPr id="0" name=""/>
        <dsp:cNvSpPr/>
      </dsp:nvSpPr>
      <dsp:spPr>
        <a:xfrm>
          <a:off x="1193535" y="2895468"/>
          <a:ext cx="4750938" cy="421247"/>
        </a:xfrm>
        <a:prstGeom prst="rect">
          <a:avLst/>
        </a:prstGeom>
        <a:solidFill>
          <a:schemeClr val="accent6">
            <a:alpha val="90000"/>
            <a:hueOff val="0"/>
            <a:satOff val="0"/>
            <a:lumOff val="0"/>
            <a:alphaOff val="-22222"/>
          </a:schemeClr>
        </a:solidFill>
        <a:ln w="25400" cap="flat" cmpd="sng" algn="ctr">
          <a:solidFill>
            <a:schemeClr val="accent6">
              <a:alpha val="90000"/>
              <a:hueOff val="0"/>
              <a:satOff val="0"/>
              <a:lumOff val="0"/>
              <a:alphaOff val="-22222"/>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181" tIns="98481" rIns="92181" bIns="98481" numCol="1" spcCol="1270" anchor="ctr" anchorCtr="0">
          <a:noAutofit/>
        </a:bodyPr>
        <a:lstStyle/>
        <a:p>
          <a:pPr marL="0" lvl="0" indent="0" algn="l" defTabSz="488950">
            <a:lnSpc>
              <a:spcPct val="90000"/>
            </a:lnSpc>
            <a:spcBef>
              <a:spcPct val="0"/>
            </a:spcBef>
            <a:spcAft>
              <a:spcPct val="35000"/>
            </a:spcAft>
            <a:buNone/>
          </a:pPr>
          <a:r>
            <a:rPr lang="en-US" sz="1100" kern="1200" dirty="0"/>
            <a:t>Adhere to the Principle of Least Privilege </a:t>
          </a:r>
        </a:p>
      </dsp:txBody>
      <dsp:txXfrm>
        <a:off x="1193535" y="2895468"/>
        <a:ext cx="4750938" cy="421247"/>
      </dsp:txXfrm>
    </dsp:sp>
    <dsp:sp modelId="{C2A73FAC-E402-4D0F-AE1D-AE217E3203FC}">
      <dsp:nvSpPr>
        <dsp:cNvPr id="0" name=""/>
        <dsp:cNvSpPr/>
      </dsp:nvSpPr>
      <dsp:spPr>
        <a:xfrm>
          <a:off x="2902" y="2900312"/>
          <a:ext cx="1187734" cy="411558"/>
        </a:xfrm>
        <a:prstGeom prst="rect">
          <a:avLst/>
        </a:prstGeom>
        <a:solidFill>
          <a:schemeClr val="lt1">
            <a:hueOff val="0"/>
            <a:satOff val="0"/>
            <a:lumOff val="0"/>
            <a:alphaOff val="0"/>
          </a:schemeClr>
        </a:solidFill>
        <a:ln w="25400" cap="flat" cmpd="sng" algn="ctr">
          <a:solidFill>
            <a:schemeClr val="accent6">
              <a:alpha val="90000"/>
              <a:hueOff val="0"/>
              <a:satOff val="0"/>
              <a:lumOff val="0"/>
              <a:alphaOff val="-22222"/>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51" tIns="38298" rIns="62851" bIns="38298" numCol="1" spcCol="1270" anchor="ctr" anchorCtr="0">
          <a:noAutofit/>
        </a:bodyPr>
        <a:lstStyle/>
        <a:p>
          <a:pPr marL="0" lvl="0" indent="0" algn="ctr" defTabSz="622300">
            <a:lnSpc>
              <a:spcPct val="90000"/>
            </a:lnSpc>
            <a:spcBef>
              <a:spcPct val="0"/>
            </a:spcBef>
            <a:spcAft>
              <a:spcPct val="35000"/>
            </a:spcAft>
            <a:buNone/>
          </a:pPr>
          <a:r>
            <a:rPr lang="en-US" sz="1400" kern="1200" dirty="0"/>
            <a:t>Adhere</a:t>
          </a:r>
        </a:p>
      </dsp:txBody>
      <dsp:txXfrm>
        <a:off x="2902" y="2900312"/>
        <a:ext cx="1187734" cy="411558"/>
      </dsp:txXfrm>
    </dsp:sp>
    <dsp:sp modelId="{203DF6DF-F316-42A7-A946-30019E2A201D}">
      <dsp:nvSpPr>
        <dsp:cNvPr id="0" name=""/>
        <dsp:cNvSpPr/>
      </dsp:nvSpPr>
      <dsp:spPr>
        <a:xfrm>
          <a:off x="1190637" y="3339978"/>
          <a:ext cx="4750938" cy="504475"/>
        </a:xfrm>
        <a:prstGeom prst="rect">
          <a:avLst/>
        </a:prstGeom>
        <a:solidFill>
          <a:schemeClr val="accent6">
            <a:alpha val="90000"/>
            <a:hueOff val="0"/>
            <a:satOff val="0"/>
            <a:lumOff val="0"/>
            <a:alphaOff val="-26667"/>
          </a:schemeClr>
        </a:solidFill>
        <a:ln w="25400" cap="flat" cmpd="sng" algn="ctr">
          <a:solidFill>
            <a:schemeClr val="accent6">
              <a:alpha val="90000"/>
              <a:hueOff val="0"/>
              <a:satOff val="0"/>
              <a:lumOff val="0"/>
              <a:alphaOff val="-26667"/>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181" tIns="98481" rIns="92181" bIns="98481" numCol="1" spcCol="1270" anchor="t" anchorCtr="0">
          <a:noAutofit/>
        </a:bodyPr>
        <a:lstStyle/>
        <a:p>
          <a:pPr marL="0" lvl="0" indent="0" algn="l" defTabSz="488950">
            <a:lnSpc>
              <a:spcPct val="90000"/>
            </a:lnSpc>
            <a:spcBef>
              <a:spcPct val="0"/>
            </a:spcBef>
            <a:spcAft>
              <a:spcPct val="35000"/>
            </a:spcAft>
            <a:buNone/>
          </a:pPr>
          <a:r>
            <a:rPr lang="en-US" sz="1100" kern="1200" dirty="0"/>
            <a:t>Sanitize Data Sent to Other Systems </a:t>
          </a:r>
        </a:p>
        <a:p>
          <a:pPr marL="57150" lvl="1" indent="-57150" algn="l" defTabSz="400050">
            <a:lnSpc>
              <a:spcPct val="90000"/>
            </a:lnSpc>
            <a:spcBef>
              <a:spcPct val="0"/>
            </a:spcBef>
            <a:spcAft>
              <a:spcPct val="15000"/>
            </a:spcAft>
            <a:buChar char="•"/>
          </a:pPr>
          <a:r>
            <a:rPr lang="en-US" sz="900" kern="1200" dirty="0"/>
            <a:t>STD-004-CPP – SQL Injection </a:t>
          </a:r>
        </a:p>
      </dsp:txBody>
      <dsp:txXfrm>
        <a:off x="1190637" y="3339978"/>
        <a:ext cx="4750938" cy="504475"/>
      </dsp:txXfrm>
    </dsp:sp>
    <dsp:sp modelId="{0EB116FF-355D-4A84-852D-CA8FA8D627C8}">
      <dsp:nvSpPr>
        <dsp:cNvPr id="0" name=""/>
        <dsp:cNvSpPr/>
      </dsp:nvSpPr>
      <dsp:spPr>
        <a:xfrm>
          <a:off x="2902" y="3339978"/>
          <a:ext cx="1187734" cy="504475"/>
        </a:xfrm>
        <a:prstGeom prst="rect">
          <a:avLst/>
        </a:prstGeom>
        <a:solidFill>
          <a:schemeClr val="lt1">
            <a:hueOff val="0"/>
            <a:satOff val="0"/>
            <a:lumOff val="0"/>
            <a:alphaOff val="0"/>
          </a:schemeClr>
        </a:solidFill>
        <a:ln w="25400" cap="flat" cmpd="sng" algn="ctr">
          <a:solidFill>
            <a:schemeClr val="accent6">
              <a:alpha val="90000"/>
              <a:hueOff val="0"/>
              <a:satOff val="0"/>
              <a:lumOff val="0"/>
              <a:alphaOff val="-26667"/>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51" tIns="38298" rIns="62851" bIns="38298" numCol="1" spcCol="1270" anchor="ctr" anchorCtr="0">
          <a:noAutofit/>
        </a:bodyPr>
        <a:lstStyle/>
        <a:p>
          <a:pPr marL="0" lvl="0" indent="0" algn="ctr" defTabSz="622300">
            <a:lnSpc>
              <a:spcPct val="90000"/>
            </a:lnSpc>
            <a:spcBef>
              <a:spcPct val="0"/>
            </a:spcBef>
            <a:spcAft>
              <a:spcPct val="35000"/>
            </a:spcAft>
            <a:buNone/>
          </a:pPr>
          <a:r>
            <a:rPr lang="en-US" sz="1400" kern="1200" dirty="0"/>
            <a:t>Sanitize</a:t>
          </a:r>
        </a:p>
      </dsp:txBody>
      <dsp:txXfrm>
        <a:off x="2902" y="3339978"/>
        <a:ext cx="1187734" cy="504475"/>
      </dsp:txXfrm>
    </dsp:sp>
    <dsp:sp modelId="{7718B93C-77D0-48C2-A850-35F1C8358D88}">
      <dsp:nvSpPr>
        <dsp:cNvPr id="0" name=""/>
        <dsp:cNvSpPr/>
      </dsp:nvSpPr>
      <dsp:spPr>
        <a:xfrm>
          <a:off x="1190637" y="3867718"/>
          <a:ext cx="4750938" cy="597098"/>
        </a:xfrm>
        <a:prstGeom prst="rect">
          <a:avLst/>
        </a:prstGeom>
        <a:solidFill>
          <a:schemeClr val="accent6">
            <a:alpha val="90000"/>
            <a:hueOff val="0"/>
            <a:satOff val="0"/>
            <a:lumOff val="0"/>
            <a:alphaOff val="-31111"/>
          </a:schemeClr>
        </a:solidFill>
        <a:ln w="25400" cap="flat" cmpd="sng" algn="ctr">
          <a:solidFill>
            <a:schemeClr val="accent6">
              <a:alpha val="90000"/>
              <a:hueOff val="0"/>
              <a:satOff val="0"/>
              <a:lumOff val="0"/>
              <a:alphaOff val="-31111"/>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181" tIns="98481" rIns="92181" bIns="98481" numCol="1" spcCol="1270" anchor="t" anchorCtr="0">
          <a:noAutofit/>
        </a:bodyPr>
        <a:lstStyle/>
        <a:p>
          <a:pPr marL="0" lvl="0" indent="0" algn="l" defTabSz="488950">
            <a:lnSpc>
              <a:spcPct val="90000"/>
            </a:lnSpc>
            <a:spcBef>
              <a:spcPct val="0"/>
            </a:spcBef>
            <a:spcAft>
              <a:spcPct val="35000"/>
            </a:spcAft>
            <a:buNone/>
          </a:pPr>
          <a:r>
            <a:rPr lang="en-US" sz="1100" kern="1200" dirty="0"/>
            <a:t>Practice Defense in Depth </a:t>
          </a:r>
        </a:p>
        <a:p>
          <a:pPr marL="57150" lvl="1" indent="-57150" algn="l" defTabSz="400050">
            <a:lnSpc>
              <a:spcPct val="90000"/>
            </a:lnSpc>
            <a:spcBef>
              <a:spcPct val="0"/>
            </a:spcBef>
            <a:spcAft>
              <a:spcPct val="15000"/>
            </a:spcAft>
            <a:buChar char="•"/>
          </a:pPr>
          <a:r>
            <a:rPr lang="en-US" sz="900" kern="1200" dirty="0"/>
            <a:t>STD-008-CPP – Memory Protection </a:t>
          </a:r>
        </a:p>
        <a:p>
          <a:pPr marL="57150" lvl="1" indent="-57150" algn="l" defTabSz="400050">
            <a:lnSpc>
              <a:spcPct val="90000"/>
            </a:lnSpc>
            <a:spcBef>
              <a:spcPct val="0"/>
            </a:spcBef>
            <a:spcAft>
              <a:spcPct val="15000"/>
            </a:spcAft>
            <a:buChar char="•"/>
          </a:pPr>
          <a:r>
            <a:rPr lang="en-US" sz="900" kern="1200" dirty="0"/>
            <a:t>STD-009-CPP – Error Handling </a:t>
          </a:r>
        </a:p>
      </dsp:txBody>
      <dsp:txXfrm>
        <a:off x="1190637" y="3867718"/>
        <a:ext cx="4750938" cy="597098"/>
      </dsp:txXfrm>
    </dsp:sp>
    <dsp:sp modelId="{16259432-9D19-4F91-8BC8-61A74CF55E13}">
      <dsp:nvSpPr>
        <dsp:cNvPr id="0" name=""/>
        <dsp:cNvSpPr/>
      </dsp:nvSpPr>
      <dsp:spPr>
        <a:xfrm>
          <a:off x="2902" y="3867718"/>
          <a:ext cx="1187734" cy="597098"/>
        </a:xfrm>
        <a:prstGeom prst="rect">
          <a:avLst/>
        </a:prstGeom>
        <a:solidFill>
          <a:schemeClr val="lt1">
            <a:hueOff val="0"/>
            <a:satOff val="0"/>
            <a:lumOff val="0"/>
            <a:alphaOff val="0"/>
          </a:schemeClr>
        </a:solidFill>
        <a:ln w="25400" cap="flat" cmpd="sng" algn="ctr">
          <a:solidFill>
            <a:schemeClr val="accent6">
              <a:alpha val="90000"/>
              <a:hueOff val="0"/>
              <a:satOff val="0"/>
              <a:lumOff val="0"/>
              <a:alphaOff val="-31111"/>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51" tIns="38298" rIns="62851" bIns="38298" numCol="1" spcCol="1270" anchor="ctr" anchorCtr="0">
          <a:noAutofit/>
        </a:bodyPr>
        <a:lstStyle/>
        <a:p>
          <a:pPr marL="0" lvl="0" indent="0" algn="ctr" defTabSz="622300">
            <a:lnSpc>
              <a:spcPct val="90000"/>
            </a:lnSpc>
            <a:spcBef>
              <a:spcPct val="0"/>
            </a:spcBef>
            <a:spcAft>
              <a:spcPct val="35000"/>
            </a:spcAft>
            <a:buNone/>
          </a:pPr>
          <a:r>
            <a:rPr lang="en-US" sz="1400" kern="1200" dirty="0"/>
            <a:t>Practice</a:t>
          </a:r>
        </a:p>
      </dsp:txBody>
      <dsp:txXfrm>
        <a:off x="2902" y="3867718"/>
        <a:ext cx="1187734" cy="597098"/>
      </dsp:txXfrm>
    </dsp:sp>
    <dsp:sp modelId="{6F25343F-2BC1-48E8-BC46-314483CB7721}">
      <dsp:nvSpPr>
        <dsp:cNvPr id="0" name=""/>
        <dsp:cNvSpPr/>
      </dsp:nvSpPr>
      <dsp:spPr>
        <a:xfrm>
          <a:off x="1174911" y="4488081"/>
          <a:ext cx="4750938" cy="524164"/>
        </a:xfrm>
        <a:prstGeom prst="rect">
          <a:avLst/>
        </a:prstGeom>
        <a:solidFill>
          <a:schemeClr val="accent6">
            <a:alpha val="90000"/>
            <a:hueOff val="0"/>
            <a:satOff val="0"/>
            <a:lumOff val="0"/>
            <a:alphaOff val="-35556"/>
          </a:schemeClr>
        </a:solidFill>
        <a:ln w="25400" cap="flat" cmpd="sng" algn="ctr">
          <a:solidFill>
            <a:schemeClr val="accent6">
              <a:alpha val="90000"/>
              <a:hueOff val="0"/>
              <a:satOff val="0"/>
              <a:lumOff val="0"/>
              <a:alphaOff val="-35556"/>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181" tIns="98481" rIns="92181" bIns="98481" numCol="1" spcCol="1270" anchor="t" anchorCtr="0">
          <a:noAutofit/>
        </a:bodyPr>
        <a:lstStyle/>
        <a:p>
          <a:pPr marL="0" lvl="0" indent="0" algn="l" defTabSz="488950">
            <a:lnSpc>
              <a:spcPct val="90000"/>
            </a:lnSpc>
            <a:spcBef>
              <a:spcPct val="0"/>
            </a:spcBef>
            <a:spcAft>
              <a:spcPct val="35000"/>
            </a:spcAft>
            <a:buNone/>
          </a:pPr>
          <a:r>
            <a:rPr lang="en-US" sz="1100" kern="1200" dirty="0"/>
            <a:t>Use Effective Quality Assurance Techniques </a:t>
          </a:r>
        </a:p>
        <a:p>
          <a:pPr marL="57150" lvl="1" indent="-57150" algn="l" defTabSz="400050">
            <a:lnSpc>
              <a:spcPct val="90000"/>
            </a:lnSpc>
            <a:spcBef>
              <a:spcPct val="0"/>
            </a:spcBef>
            <a:spcAft>
              <a:spcPct val="15000"/>
            </a:spcAft>
            <a:buChar char="•"/>
          </a:pPr>
          <a:r>
            <a:rPr lang="en-US" sz="900" kern="1200" dirty="0"/>
            <a:t>STD-002-CPP - Data Value </a:t>
          </a:r>
        </a:p>
      </dsp:txBody>
      <dsp:txXfrm>
        <a:off x="1174911" y="4488081"/>
        <a:ext cx="4750938" cy="524164"/>
      </dsp:txXfrm>
    </dsp:sp>
    <dsp:sp modelId="{A9FEBE23-C23E-45FC-A240-CEFDE3B3C318}">
      <dsp:nvSpPr>
        <dsp:cNvPr id="0" name=""/>
        <dsp:cNvSpPr/>
      </dsp:nvSpPr>
      <dsp:spPr>
        <a:xfrm>
          <a:off x="2902" y="4488079"/>
          <a:ext cx="1187734" cy="524168"/>
        </a:xfrm>
        <a:prstGeom prst="rect">
          <a:avLst/>
        </a:prstGeom>
        <a:solidFill>
          <a:schemeClr val="lt1">
            <a:hueOff val="0"/>
            <a:satOff val="0"/>
            <a:lumOff val="0"/>
            <a:alphaOff val="0"/>
          </a:schemeClr>
        </a:solidFill>
        <a:ln w="25400" cap="flat" cmpd="sng" algn="ctr">
          <a:solidFill>
            <a:schemeClr val="accent6">
              <a:alpha val="90000"/>
              <a:hueOff val="0"/>
              <a:satOff val="0"/>
              <a:lumOff val="0"/>
              <a:alphaOff val="-35556"/>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51" tIns="38298" rIns="62851" bIns="38298" numCol="1" spcCol="1270" anchor="ctr" anchorCtr="0">
          <a:noAutofit/>
        </a:bodyPr>
        <a:lstStyle/>
        <a:p>
          <a:pPr marL="0" lvl="0" indent="0" algn="ctr" defTabSz="622300">
            <a:lnSpc>
              <a:spcPct val="90000"/>
            </a:lnSpc>
            <a:spcBef>
              <a:spcPct val="0"/>
            </a:spcBef>
            <a:spcAft>
              <a:spcPct val="35000"/>
            </a:spcAft>
            <a:buNone/>
          </a:pPr>
          <a:r>
            <a:rPr lang="en-US" sz="1400" kern="1200" dirty="0"/>
            <a:t>Use</a:t>
          </a:r>
        </a:p>
      </dsp:txBody>
      <dsp:txXfrm>
        <a:off x="2902" y="4488079"/>
        <a:ext cx="1187734" cy="524168"/>
      </dsp:txXfrm>
    </dsp:sp>
    <dsp:sp modelId="{8CD5EF7B-9A5E-41DA-B5FE-DE6F1CBBFF3C}">
      <dsp:nvSpPr>
        <dsp:cNvPr id="0" name=""/>
        <dsp:cNvSpPr/>
      </dsp:nvSpPr>
      <dsp:spPr>
        <a:xfrm>
          <a:off x="1190637" y="5035511"/>
          <a:ext cx="4750938" cy="1142998"/>
        </a:xfrm>
        <a:prstGeom prst="rect">
          <a:avLst/>
        </a:prstGeom>
        <a:solidFill>
          <a:schemeClr val="accent6">
            <a:alpha val="90000"/>
            <a:hueOff val="0"/>
            <a:satOff val="0"/>
            <a:lumOff val="0"/>
            <a:alphaOff val="-40000"/>
          </a:schemeClr>
        </a:solidFill>
        <a:ln w="25400" cap="flat" cmpd="sng" algn="ctr">
          <a:solidFill>
            <a:schemeClr val="accent6">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181" tIns="98481" rIns="92181" bIns="98481" numCol="1" spcCol="1270" anchor="t" anchorCtr="0">
          <a:noAutofit/>
        </a:bodyPr>
        <a:lstStyle/>
        <a:p>
          <a:pPr marL="0" lvl="0" indent="0" algn="l" defTabSz="488950">
            <a:lnSpc>
              <a:spcPct val="90000"/>
            </a:lnSpc>
            <a:spcBef>
              <a:spcPct val="0"/>
            </a:spcBef>
            <a:spcAft>
              <a:spcPct val="35000"/>
            </a:spcAft>
            <a:buNone/>
          </a:pPr>
          <a:r>
            <a:rPr lang="en-US" sz="1100" kern="1200" dirty="0"/>
            <a:t>Adopt a secure Coding Standard </a:t>
          </a:r>
        </a:p>
        <a:p>
          <a:pPr marL="57150" lvl="1" indent="-57150" algn="l" defTabSz="400050">
            <a:lnSpc>
              <a:spcPct val="90000"/>
            </a:lnSpc>
            <a:spcBef>
              <a:spcPct val="0"/>
            </a:spcBef>
            <a:spcAft>
              <a:spcPct val="15000"/>
            </a:spcAft>
            <a:buChar char="•"/>
          </a:pPr>
          <a:r>
            <a:rPr lang="en-US" sz="900" kern="1200" dirty="0"/>
            <a:t>STD-001-CPP – Data Type </a:t>
          </a:r>
        </a:p>
        <a:p>
          <a:pPr marL="57150" lvl="1" indent="-57150" algn="l" defTabSz="400050">
            <a:lnSpc>
              <a:spcPct val="90000"/>
            </a:lnSpc>
            <a:spcBef>
              <a:spcPct val="0"/>
            </a:spcBef>
            <a:spcAft>
              <a:spcPct val="15000"/>
            </a:spcAft>
            <a:buChar char="•"/>
          </a:pPr>
          <a:r>
            <a:rPr lang="en-US" sz="900" kern="1200" dirty="0"/>
            <a:t>STD-005-CPP – Memory Protection </a:t>
          </a:r>
        </a:p>
        <a:p>
          <a:pPr marL="57150" lvl="1" indent="-57150" algn="l" defTabSz="400050">
            <a:lnSpc>
              <a:spcPct val="90000"/>
            </a:lnSpc>
            <a:spcBef>
              <a:spcPct val="0"/>
            </a:spcBef>
            <a:spcAft>
              <a:spcPct val="15000"/>
            </a:spcAft>
            <a:buChar char="•"/>
          </a:pPr>
          <a:r>
            <a:rPr lang="en-US" sz="900" kern="1200" dirty="0"/>
            <a:t>STD-006-CPP – Assertions </a:t>
          </a:r>
        </a:p>
        <a:p>
          <a:pPr marL="57150" lvl="1" indent="-57150" algn="l" defTabSz="400050">
            <a:lnSpc>
              <a:spcPct val="90000"/>
            </a:lnSpc>
            <a:spcBef>
              <a:spcPct val="0"/>
            </a:spcBef>
            <a:spcAft>
              <a:spcPct val="15000"/>
            </a:spcAft>
            <a:buChar char="•"/>
          </a:pPr>
          <a:r>
            <a:rPr lang="en-US" sz="900" kern="1200" dirty="0"/>
            <a:t>STD-007-CPP – Exceptions </a:t>
          </a:r>
        </a:p>
        <a:p>
          <a:pPr marL="57150" lvl="1" indent="-57150" algn="l" defTabSz="400050">
            <a:lnSpc>
              <a:spcPct val="90000"/>
            </a:lnSpc>
            <a:spcBef>
              <a:spcPct val="0"/>
            </a:spcBef>
            <a:spcAft>
              <a:spcPct val="15000"/>
            </a:spcAft>
            <a:buChar char="•"/>
          </a:pPr>
          <a:r>
            <a:rPr lang="en-US" sz="900" kern="1200" dirty="0"/>
            <a:t>STD-009-CPP – Error Handling</a:t>
          </a:r>
        </a:p>
      </dsp:txBody>
      <dsp:txXfrm>
        <a:off x="1190637" y="5035511"/>
        <a:ext cx="4750938" cy="1142998"/>
      </dsp:txXfrm>
    </dsp:sp>
    <dsp:sp modelId="{CE0F4343-E6B1-48F8-A7FE-68F1B6052EC3}">
      <dsp:nvSpPr>
        <dsp:cNvPr id="0" name=""/>
        <dsp:cNvSpPr/>
      </dsp:nvSpPr>
      <dsp:spPr>
        <a:xfrm>
          <a:off x="2902" y="5035511"/>
          <a:ext cx="1187734" cy="1142998"/>
        </a:xfrm>
        <a:prstGeom prst="rect">
          <a:avLst/>
        </a:prstGeom>
        <a:solidFill>
          <a:schemeClr val="lt1">
            <a:hueOff val="0"/>
            <a:satOff val="0"/>
            <a:lumOff val="0"/>
            <a:alphaOff val="0"/>
          </a:schemeClr>
        </a:solidFill>
        <a:ln w="25400" cap="flat" cmpd="sng" algn="ctr">
          <a:solidFill>
            <a:schemeClr val="accent6">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51" tIns="38298" rIns="62851" bIns="38298" numCol="1" spcCol="1270" anchor="ctr" anchorCtr="0">
          <a:noAutofit/>
        </a:bodyPr>
        <a:lstStyle/>
        <a:p>
          <a:pPr marL="0" lvl="0" indent="0" algn="ctr" defTabSz="622300">
            <a:lnSpc>
              <a:spcPct val="90000"/>
            </a:lnSpc>
            <a:spcBef>
              <a:spcPct val="0"/>
            </a:spcBef>
            <a:spcAft>
              <a:spcPct val="35000"/>
            </a:spcAft>
            <a:buNone/>
          </a:pPr>
          <a:r>
            <a:rPr lang="en-US" sz="1400" kern="1200" dirty="0"/>
            <a:t>Adopt</a:t>
          </a:r>
        </a:p>
      </dsp:txBody>
      <dsp:txXfrm>
        <a:off x="2902" y="5035511"/>
        <a:ext cx="1187734" cy="11429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2132E9-8997-473A-B497-0D98C98EE320}">
      <dsp:nvSpPr>
        <dsp:cNvPr id="0" name=""/>
        <dsp:cNvSpPr/>
      </dsp:nvSpPr>
      <dsp:spPr>
        <a:xfrm>
          <a:off x="3857" y="173684"/>
          <a:ext cx="3432844" cy="864000"/>
        </a:xfrm>
        <a:prstGeom prst="chevron">
          <a:avLst/>
        </a:prstGeom>
        <a:solidFill>
          <a:schemeClr val="accent2">
            <a:lumMod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t>Encryption in rest</a:t>
          </a:r>
        </a:p>
      </dsp:txBody>
      <dsp:txXfrm>
        <a:off x="435857" y="173684"/>
        <a:ext cx="2568844" cy="864000"/>
      </dsp:txXfrm>
    </dsp:sp>
    <dsp:sp modelId="{74FC5BE5-527C-463C-8341-A46A92213558}">
      <dsp:nvSpPr>
        <dsp:cNvPr id="0" name=""/>
        <dsp:cNvSpPr/>
      </dsp:nvSpPr>
      <dsp:spPr>
        <a:xfrm>
          <a:off x="3857" y="1145684"/>
          <a:ext cx="2746275" cy="25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11200">
            <a:lnSpc>
              <a:spcPct val="90000"/>
            </a:lnSpc>
            <a:spcBef>
              <a:spcPct val="0"/>
            </a:spcBef>
            <a:spcAft>
              <a:spcPct val="15000"/>
            </a:spcAft>
            <a:buChar char="•"/>
          </a:pPr>
          <a:r>
            <a:rPr lang="en-US" sz="1600" kern="1200" dirty="0">
              <a:solidFill>
                <a:schemeClr val="bg1"/>
              </a:solidFill>
            </a:rPr>
            <a:t>Protects data stored in databases, files or disks.</a:t>
          </a:r>
        </a:p>
        <a:p>
          <a:pPr marL="171450" lvl="1" indent="-171450" algn="l" defTabSz="711200">
            <a:lnSpc>
              <a:spcPct val="90000"/>
            </a:lnSpc>
            <a:spcBef>
              <a:spcPct val="0"/>
            </a:spcBef>
            <a:spcAft>
              <a:spcPct val="15000"/>
            </a:spcAft>
            <a:buChar char="•"/>
          </a:pPr>
          <a:endParaRPr lang="en-US" sz="1600" kern="1200" dirty="0">
            <a:solidFill>
              <a:schemeClr val="bg1"/>
            </a:solidFill>
          </a:endParaRPr>
        </a:p>
        <a:p>
          <a:pPr marL="171450" lvl="1" indent="-171450" algn="l" defTabSz="711200">
            <a:lnSpc>
              <a:spcPct val="90000"/>
            </a:lnSpc>
            <a:spcBef>
              <a:spcPct val="0"/>
            </a:spcBef>
            <a:spcAft>
              <a:spcPct val="15000"/>
            </a:spcAft>
            <a:buChar char="•"/>
          </a:pPr>
          <a:endParaRPr lang="en-US" sz="1600" kern="1200" dirty="0">
            <a:solidFill>
              <a:schemeClr val="bg1"/>
            </a:solidFill>
          </a:endParaRPr>
        </a:p>
        <a:p>
          <a:pPr marL="342900" lvl="2" indent="-171450" algn="l" defTabSz="711200">
            <a:lnSpc>
              <a:spcPct val="90000"/>
            </a:lnSpc>
            <a:spcBef>
              <a:spcPct val="0"/>
            </a:spcBef>
            <a:spcAft>
              <a:spcPct val="15000"/>
            </a:spcAft>
            <a:buChar char="•"/>
          </a:pPr>
          <a:r>
            <a:rPr lang="en-US" sz="1600" b="1" kern="1200" dirty="0">
              <a:solidFill>
                <a:schemeClr val="bg1"/>
              </a:solidFill>
            </a:rPr>
            <a:t>Examples: </a:t>
          </a:r>
          <a:r>
            <a:rPr lang="en-US" sz="1600" kern="1200" dirty="0">
              <a:solidFill>
                <a:schemeClr val="bg1"/>
              </a:solidFill>
            </a:rPr>
            <a:t>Database, Cloud Storage, Archives &amp; Off-site Backups.</a:t>
          </a:r>
        </a:p>
        <a:p>
          <a:pPr marL="342900" lvl="2" indent="-171450" algn="l" defTabSz="711200">
            <a:lnSpc>
              <a:spcPct val="90000"/>
            </a:lnSpc>
            <a:spcBef>
              <a:spcPct val="0"/>
            </a:spcBef>
            <a:spcAft>
              <a:spcPct val="15000"/>
            </a:spcAft>
            <a:buChar char="•"/>
          </a:pPr>
          <a:endParaRPr lang="en-US" sz="1600" kern="1200" dirty="0">
            <a:solidFill>
              <a:schemeClr val="bg1"/>
            </a:solidFill>
          </a:endParaRPr>
        </a:p>
        <a:p>
          <a:pPr marL="342900" lvl="2" indent="-171450" algn="l" defTabSz="711200">
            <a:lnSpc>
              <a:spcPct val="90000"/>
            </a:lnSpc>
            <a:spcBef>
              <a:spcPct val="0"/>
            </a:spcBef>
            <a:spcAft>
              <a:spcPct val="15000"/>
            </a:spcAft>
            <a:buChar char="•"/>
          </a:pPr>
          <a:r>
            <a:rPr lang="en-US" sz="1600" b="1" kern="1200" dirty="0">
              <a:solidFill>
                <a:schemeClr val="bg1"/>
              </a:solidFill>
            </a:rPr>
            <a:t>Best Practice: </a:t>
          </a:r>
          <a:r>
            <a:rPr lang="en-US" sz="1600" kern="1200" dirty="0">
              <a:solidFill>
                <a:schemeClr val="bg1"/>
              </a:solidFill>
            </a:rPr>
            <a:t>Use of advanced encryption standards (AES). </a:t>
          </a:r>
        </a:p>
      </dsp:txBody>
      <dsp:txXfrm>
        <a:off x="3857" y="1145684"/>
        <a:ext cx="2746275" cy="2520000"/>
      </dsp:txXfrm>
    </dsp:sp>
    <dsp:sp modelId="{E9A2C15E-B883-4D2E-9D7F-F830BB16E5BD}">
      <dsp:nvSpPr>
        <dsp:cNvPr id="0" name=""/>
        <dsp:cNvSpPr/>
      </dsp:nvSpPr>
      <dsp:spPr>
        <a:xfrm>
          <a:off x="3220702" y="173684"/>
          <a:ext cx="3432844" cy="864000"/>
        </a:xfrm>
        <a:prstGeom prst="chevron">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t>Encryption at flight</a:t>
          </a:r>
        </a:p>
      </dsp:txBody>
      <dsp:txXfrm>
        <a:off x="3652702" y="173684"/>
        <a:ext cx="2568844" cy="864000"/>
      </dsp:txXfrm>
    </dsp:sp>
    <dsp:sp modelId="{BDEBED54-91D4-480B-8426-7A5C1043F968}">
      <dsp:nvSpPr>
        <dsp:cNvPr id="0" name=""/>
        <dsp:cNvSpPr/>
      </dsp:nvSpPr>
      <dsp:spPr>
        <a:xfrm>
          <a:off x="3220702" y="1145684"/>
          <a:ext cx="2746275" cy="25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11200">
            <a:lnSpc>
              <a:spcPct val="90000"/>
            </a:lnSpc>
            <a:spcBef>
              <a:spcPct val="0"/>
            </a:spcBef>
            <a:spcAft>
              <a:spcPct val="15000"/>
            </a:spcAft>
            <a:buChar char="•"/>
          </a:pPr>
          <a:r>
            <a:rPr lang="en-US" sz="1600" kern="1200" dirty="0">
              <a:solidFill>
                <a:schemeClr val="bg1"/>
              </a:solidFill>
            </a:rPr>
            <a:t>Protects data between two end points.</a:t>
          </a:r>
        </a:p>
        <a:p>
          <a:pPr marL="171450" lvl="1" indent="-171450" algn="l" defTabSz="711200">
            <a:lnSpc>
              <a:spcPct val="90000"/>
            </a:lnSpc>
            <a:spcBef>
              <a:spcPct val="0"/>
            </a:spcBef>
            <a:spcAft>
              <a:spcPct val="15000"/>
            </a:spcAft>
            <a:buChar char="•"/>
          </a:pPr>
          <a:endParaRPr lang="en-US" sz="1600" kern="1200" dirty="0">
            <a:solidFill>
              <a:schemeClr val="bg1"/>
            </a:solidFill>
          </a:endParaRPr>
        </a:p>
        <a:p>
          <a:pPr marL="171450" lvl="1" indent="-171450" algn="l" defTabSz="711200">
            <a:lnSpc>
              <a:spcPct val="90000"/>
            </a:lnSpc>
            <a:spcBef>
              <a:spcPct val="0"/>
            </a:spcBef>
            <a:spcAft>
              <a:spcPct val="15000"/>
            </a:spcAft>
            <a:buChar char="•"/>
          </a:pPr>
          <a:endParaRPr lang="en-US" sz="1600" kern="1200" dirty="0">
            <a:solidFill>
              <a:schemeClr val="bg1"/>
            </a:solidFill>
          </a:endParaRPr>
        </a:p>
        <a:p>
          <a:pPr marL="342900" lvl="2" indent="-171450" algn="l" defTabSz="711200">
            <a:lnSpc>
              <a:spcPct val="90000"/>
            </a:lnSpc>
            <a:spcBef>
              <a:spcPct val="0"/>
            </a:spcBef>
            <a:spcAft>
              <a:spcPct val="15000"/>
            </a:spcAft>
            <a:buChar char="•"/>
          </a:pPr>
          <a:r>
            <a:rPr lang="en-US" sz="1600" b="1" kern="1200" dirty="0">
              <a:solidFill>
                <a:schemeClr val="bg1"/>
              </a:solidFill>
            </a:rPr>
            <a:t>Examples: </a:t>
          </a:r>
          <a:r>
            <a:rPr lang="en-US" sz="1600" kern="1200" dirty="0">
              <a:solidFill>
                <a:schemeClr val="bg1"/>
              </a:solidFill>
            </a:rPr>
            <a:t>Emails &amp; Web Traffic.</a:t>
          </a:r>
        </a:p>
        <a:p>
          <a:pPr marL="342900" lvl="2" indent="-171450" algn="l" defTabSz="711200">
            <a:lnSpc>
              <a:spcPct val="90000"/>
            </a:lnSpc>
            <a:spcBef>
              <a:spcPct val="0"/>
            </a:spcBef>
            <a:spcAft>
              <a:spcPct val="15000"/>
            </a:spcAft>
            <a:buChar char="•"/>
          </a:pPr>
          <a:endParaRPr lang="en-US" sz="1600" kern="1200" dirty="0">
            <a:solidFill>
              <a:schemeClr val="bg1"/>
            </a:solidFill>
          </a:endParaRPr>
        </a:p>
        <a:p>
          <a:pPr marL="342900" lvl="2" indent="-171450" algn="l" defTabSz="711200">
            <a:lnSpc>
              <a:spcPct val="90000"/>
            </a:lnSpc>
            <a:spcBef>
              <a:spcPct val="0"/>
            </a:spcBef>
            <a:spcAft>
              <a:spcPct val="15000"/>
            </a:spcAft>
            <a:buChar char="•"/>
          </a:pPr>
          <a:r>
            <a:rPr lang="en-US" sz="1600" b="1" kern="1200" dirty="0">
              <a:solidFill>
                <a:schemeClr val="bg1"/>
              </a:solidFill>
            </a:rPr>
            <a:t>Best Practice: </a:t>
          </a:r>
          <a:r>
            <a:rPr lang="en-US" sz="1600" kern="1200" dirty="0">
              <a:solidFill>
                <a:schemeClr val="bg1"/>
              </a:solidFill>
            </a:rPr>
            <a:t>Use of VPN, Transport Layer Security (TLS) &amp; HTTPS.</a:t>
          </a:r>
        </a:p>
      </dsp:txBody>
      <dsp:txXfrm>
        <a:off x="3220702" y="1145684"/>
        <a:ext cx="2746275" cy="2520000"/>
      </dsp:txXfrm>
    </dsp:sp>
    <dsp:sp modelId="{40458504-3834-426E-84E5-443E54BC07B5}">
      <dsp:nvSpPr>
        <dsp:cNvPr id="0" name=""/>
        <dsp:cNvSpPr/>
      </dsp:nvSpPr>
      <dsp:spPr>
        <a:xfrm>
          <a:off x="6437547" y="173684"/>
          <a:ext cx="3432844" cy="864000"/>
        </a:xfrm>
        <a:prstGeom prst="chevron">
          <a:avLst/>
        </a:prstGeom>
        <a:solidFill>
          <a:schemeClr val="accent6">
            <a:lumMod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t>Encryption in use</a:t>
          </a:r>
        </a:p>
      </dsp:txBody>
      <dsp:txXfrm>
        <a:off x="6869547" y="173684"/>
        <a:ext cx="2568844" cy="864000"/>
      </dsp:txXfrm>
    </dsp:sp>
    <dsp:sp modelId="{74D0598E-809D-4E82-B6C5-F9F933D5EFA5}">
      <dsp:nvSpPr>
        <dsp:cNvPr id="0" name=""/>
        <dsp:cNvSpPr/>
      </dsp:nvSpPr>
      <dsp:spPr>
        <a:xfrm>
          <a:off x="6437547" y="1145684"/>
          <a:ext cx="2746275" cy="25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11200">
            <a:lnSpc>
              <a:spcPct val="90000"/>
            </a:lnSpc>
            <a:spcBef>
              <a:spcPct val="0"/>
            </a:spcBef>
            <a:spcAft>
              <a:spcPct val="15000"/>
            </a:spcAft>
            <a:buChar char="•"/>
          </a:pPr>
          <a:r>
            <a:rPr lang="en-US" sz="1600" kern="1200" dirty="0">
              <a:solidFill>
                <a:schemeClr val="bg1"/>
              </a:solidFill>
            </a:rPr>
            <a:t>Protects data while actively used by an application or being processed.</a:t>
          </a:r>
        </a:p>
        <a:p>
          <a:pPr marL="171450" lvl="1" indent="-171450" algn="l" defTabSz="711200">
            <a:lnSpc>
              <a:spcPct val="90000"/>
            </a:lnSpc>
            <a:spcBef>
              <a:spcPct val="0"/>
            </a:spcBef>
            <a:spcAft>
              <a:spcPct val="15000"/>
            </a:spcAft>
            <a:buChar char="•"/>
          </a:pPr>
          <a:endParaRPr lang="en-US" sz="1600" kern="1200" dirty="0">
            <a:solidFill>
              <a:schemeClr val="bg1"/>
            </a:solidFill>
          </a:endParaRPr>
        </a:p>
        <a:p>
          <a:pPr marL="342900" lvl="2" indent="-171450" algn="l" defTabSz="711200">
            <a:lnSpc>
              <a:spcPct val="90000"/>
            </a:lnSpc>
            <a:spcBef>
              <a:spcPct val="0"/>
            </a:spcBef>
            <a:spcAft>
              <a:spcPct val="15000"/>
            </a:spcAft>
            <a:buChar char="•"/>
          </a:pPr>
          <a:r>
            <a:rPr lang="en-US" sz="1600" b="1" kern="1200" dirty="0">
              <a:solidFill>
                <a:schemeClr val="bg1"/>
              </a:solidFill>
            </a:rPr>
            <a:t>Examples: </a:t>
          </a:r>
          <a:r>
            <a:rPr lang="en-US" sz="1600" kern="1200" dirty="0">
              <a:solidFill>
                <a:schemeClr val="bg1"/>
              </a:solidFill>
            </a:rPr>
            <a:t>RAM Memory or Application Data.</a:t>
          </a:r>
        </a:p>
        <a:p>
          <a:pPr marL="342900" lvl="2" indent="-171450" algn="l" defTabSz="711200">
            <a:lnSpc>
              <a:spcPct val="90000"/>
            </a:lnSpc>
            <a:spcBef>
              <a:spcPct val="0"/>
            </a:spcBef>
            <a:spcAft>
              <a:spcPct val="15000"/>
            </a:spcAft>
            <a:buChar char="•"/>
          </a:pPr>
          <a:endParaRPr lang="en-US" sz="1600" kern="1200" dirty="0">
            <a:solidFill>
              <a:schemeClr val="bg1"/>
            </a:solidFill>
          </a:endParaRPr>
        </a:p>
        <a:p>
          <a:pPr marL="342900" lvl="2" indent="-171450" algn="l" defTabSz="711200">
            <a:lnSpc>
              <a:spcPct val="90000"/>
            </a:lnSpc>
            <a:spcBef>
              <a:spcPct val="0"/>
            </a:spcBef>
            <a:spcAft>
              <a:spcPct val="15000"/>
            </a:spcAft>
            <a:buChar char="•"/>
          </a:pPr>
          <a:r>
            <a:rPr lang="en-US" sz="1600" b="1" kern="1200" dirty="0">
              <a:solidFill>
                <a:schemeClr val="bg1"/>
              </a:solidFill>
            </a:rPr>
            <a:t>Best Practice: </a:t>
          </a:r>
          <a:r>
            <a:rPr lang="en-US" sz="1600" kern="1200" dirty="0">
              <a:solidFill>
                <a:schemeClr val="bg1"/>
              </a:solidFill>
            </a:rPr>
            <a:t>Use of homomorphic encryption for highly sensitive data.</a:t>
          </a:r>
        </a:p>
      </dsp:txBody>
      <dsp:txXfrm>
        <a:off x="6437547" y="1145684"/>
        <a:ext cx="2746275" cy="25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070149-B9A2-44E5-B853-38B5CD8DF3E7}">
      <dsp:nvSpPr>
        <dsp:cNvPr id="0" name=""/>
        <dsp:cNvSpPr/>
      </dsp:nvSpPr>
      <dsp:spPr>
        <a:xfrm>
          <a:off x="0" y="188044"/>
          <a:ext cx="5393361" cy="327600"/>
        </a:xfrm>
        <a:prstGeom prst="roundRect">
          <a:avLst/>
        </a:prstGeom>
        <a:solidFill>
          <a:srgbClr val="0070C0"/>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Authentication </a:t>
          </a:r>
        </a:p>
      </dsp:txBody>
      <dsp:txXfrm>
        <a:off x="15992" y="204036"/>
        <a:ext cx="5361377" cy="295616"/>
      </dsp:txXfrm>
    </dsp:sp>
    <dsp:sp modelId="{47A8E036-04A5-4595-AD3C-55D4B0CFDD97}">
      <dsp:nvSpPr>
        <dsp:cNvPr id="0" name=""/>
        <dsp:cNvSpPr/>
      </dsp:nvSpPr>
      <dsp:spPr>
        <a:xfrm>
          <a:off x="0" y="545057"/>
          <a:ext cx="5393361" cy="10690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239" tIns="17780" rIns="99568" bIns="17780" numCol="1" spcCol="1270" anchor="ctr" anchorCtr="0">
          <a:noAutofit/>
        </a:bodyPr>
        <a:lstStyle/>
        <a:p>
          <a:pPr marL="57150" lvl="1" indent="-57150" algn="l" defTabSz="488950">
            <a:lnSpc>
              <a:spcPct val="90000"/>
            </a:lnSpc>
            <a:spcBef>
              <a:spcPct val="0"/>
            </a:spcBef>
            <a:spcAft>
              <a:spcPts val="500"/>
            </a:spcAft>
            <a:buChar char="•"/>
          </a:pPr>
          <a:r>
            <a:rPr lang="en-US" sz="1100" b="1" kern="1200" dirty="0">
              <a:solidFill>
                <a:schemeClr val="bg1"/>
              </a:solidFill>
            </a:rPr>
            <a:t>Purpose:</a:t>
          </a:r>
          <a:r>
            <a:rPr lang="en-US" sz="1100" kern="1200" dirty="0">
              <a:solidFill>
                <a:schemeClr val="bg1"/>
              </a:solidFill>
            </a:rPr>
            <a:t> Verifying the identity of a user or entity.</a:t>
          </a:r>
        </a:p>
        <a:p>
          <a:pPr marL="57150" lvl="1" indent="-57150" algn="l" defTabSz="488950">
            <a:lnSpc>
              <a:spcPct val="90000"/>
            </a:lnSpc>
            <a:spcBef>
              <a:spcPct val="0"/>
            </a:spcBef>
            <a:spcAft>
              <a:spcPts val="500"/>
            </a:spcAft>
            <a:buChar char="•"/>
          </a:pPr>
          <a:r>
            <a:rPr lang="en-US" sz="1100" b="1" kern="1200" dirty="0">
              <a:solidFill>
                <a:schemeClr val="bg1"/>
              </a:solidFill>
            </a:rPr>
            <a:t>Goal: </a:t>
          </a:r>
          <a:r>
            <a:rPr lang="en-US" sz="1100" kern="1200" dirty="0">
              <a:solidFill>
                <a:schemeClr val="bg1"/>
              </a:solidFill>
            </a:rPr>
            <a:t>Ensure only authorized individuals can access the resources of the network or application</a:t>
          </a:r>
        </a:p>
        <a:p>
          <a:pPr marL="57150" lvl="1" indent="-57150" algn="l" defTabSz="488950">
            <a:lnSpc>
              <a:spcPct val="90000"/>
            </a:lnSpc>
            <a:spcBef>
              <a:spcPct val="0"/>
            </a:spcBef>
            <a:spcAft>
              <a:spcPts val="500"/>
            </a:spcAft>
            <a:buChar char="•"/>
          </a:pPr>
          <a:r>
            <a:rPr lang="en-US" sz="1100" b="1" kern="1200" dirty="0">
              <a:solidFill>
                <a:schemeClr val="bg1"/>
              </a:solidFill>
            </a:rPr>
            <a:t>Best Practice: </a:t>
          </a:r>
          <a:r>
            <a:rPr lang="en-US" sz="1100" kern="1200" dirty="0">
              <a:solidFill>
                <a:schemeClr val="bg1"/>
              </a:solidFill>
            </a:rPr>
            <a:t>Username/Passwords, Multi-Factor Authentication, Biometric Authentication</a:t>
          </a:r>
        </a:p>
      </dsp:txBody>
      <dsp:txXfrm>
        <a:off x="0" y="545057"/>
        <a:ext cx="5393361" cy="1069099"/>
      </dsp:txXfrm>
    </dsp:sp>
    <dsp:sp modelId="{A70CA304-A167-4A17-9C9B-B227ABD9B75F}">
      <dsp:nvSpPr>
        <dsp:cNvPr id="0" name=""/>
        <dsp:cNvSpPr/>
      </dsp:nvSpPr>
      <dsp:spPr>
        <a:xfrm>
          <a:off x="0" y="1614156"/>
          <a:ext cx="5393361" cy="327600"/>
        </a:xfrm>
        <a:prstGeom prst="roundRect">
          <a:avLst/>
        </a:prstGeom>
        <a:solidFill>
          <a:srgbClr val="0070C0"/>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Authorization </a:t>
          </a:r>
        </a:p>
      </dsp:txBody>
      <dsp:txXfrm>
        <a:off x="15992" y="1630148"/>
        <a:ext cx="5361377" cy="295616"/>
      </dsp:txXfrm>
    </dsp:sp>
    <dsp:sp modelId="{7DEAD723-513A-4DDD-A150-D38DC924E2AF}">
      <dsp:nvSpPr>
        <dsp:cNvPr id="0" name=""/>
        <dsp:cNvSpPr/>
      </dsp:nvSpPr>
      <dsp:spPr>
        <a:xfrm>
          <a:off x="0" y="1941756"/>
          <a:ext cx="5393361" cy="9334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239" tIns="17780" rIns="99568" bIns="17780" numCol="1" spcCol="1270" anchor="ctr" anchorCtr="0">
          <a:noAutofit/>
        </a:bodyPr>
        <a:lstStyle/>
        <a:p>
          <a:pPr marL="57150" lvl="1" indent="-57150" algn="l" defTabSz="488950">
            <a:lnSpc>
              <a:spcPct val="90000"/>
            </a:lnSpc>
            <a:spcBef>
              <a:spcPct val="0"/>
            </a:spcBef>
            <a:spcAft>
              <a:spcPts val="500"/>
            </a:spcAft>
            <a:buChar char="•"/>
          </a:pPr>
          <a:r>
            <a:rPr lang="en-US" sz="1100" b="1" kern="1200" dirty="0">
              <a:solidFill>
                <a:schemeClr val="bg1"/>
              </a:solidFill>
            </a:rPr>
            <a:t>Purpose:</a:t>
          </a:r>
          <a:r>
            <a:rPr lang="en-US" sz="1100" kern="1200" dirty="0">
              <a:solidFill>
                <a:schemeClr val="bg1"/>
              </a:solidFill>
            </a:rPr>
            <a:t> Determining level of actions, a user or entity can perform.</a:t>
          </a:r>
        </a:p>
        <a:p>
          <a:pPr marL="57150" lvl="1" indent="-57150" algn="l" defTabSz="488950">
            <a:lnSpc>
              <a:spcPct val="90000"/>
            </a:lnSpc>
            <a:spcBef>
              <a:spcPct val="0"/>
            </a:spcBef>
            <a:spcAft>
              <a:spcPts val="500"/>
            </a:spcAft>
            <a:buChar char="•"/>
          </a:pPr>
          <a:r>
            <a:rPr lang="en-US" sz="1100" b="1" kern="1200" dirty="0">
              <a:solidFill>
                <a:schemeClr val="bg1"/>
              </a:solidFill>
            </a:rPr>
            <a:t>Goal: </a:t>
          </a:r>
          <a:r>
            <a:rPr lang="en-US" sz="1100" kern="1200" dirty="0">
              <a:solidFill>
                <a:schemeClr val="bg1"/>
              </a:solidFill>
            </a:rPr>
            <a:t>Ensures a user only has access to resources they are allowed to access. </a:t>
          </a:r>
        </a:p>
        <a:p>
          <a:pPr marL="57150" lvl="1" indent="-57150" algn="l" defTabSz="488950">
            <a:lnSpc>
              <a:spcPct val="90000"/>
            </a:lnSpc>
            <a:spcBef>
              <a:spcPct val="0"/>
            </a:spcBef>
            <a:spcAft>
              <a:spcPts val="500"/>
            </a:spcAft>
            <a:buChar char="•"/>
          </a:pPr>
          <a:r>
            <a:rPr lang="en-US" sz="1100" b="1" kern="1200" dirty="0">
              <a:solidFill>
                <a:schemeClr val="bg1"/>
              </a:solidFill>
            </a:rPr>
            <a:t>Best Practice: </a:t>
          </a:r>
          <a:r>
            <a:rPr lang="en-US" sz="1100" kern="1200" dirty="0">
              <a:solidFill>
                <a:schemeClr val="bg1"/>
              </a:solidFill>
            </a:rPr>
            <a:t>Control lists, Policy-based control or Role-based control.</a:t>
          </a:r>
        </a:p>
      </dsp:txBody>
      <dsp:txXfrm>
        <a:off x="0" y="1941756"/>
        <a:ext cx="5393361" cy="933452"/>
      </dsp:txXfrm>
    </dsp:sp>
    <dsp:sp modelId="{828BF05C-EB00-490B-88F5-2FB95F1B70DD}">
      <dsp:nvSpPr>
        <dsp:cNvPr id="0" name=""/>
        <dsp:cNvSpPr/>
      </dsp:nvSpPr>
      <dsp:spPr>
        <a:xfrm>
          <a:off x="0" y="2875208"/>
          <a:ext cx="5393361" cy="327600"/>
        </a:xfrm>
        <a:prstGeom prst="roundRect">
          <a:avLst/>
        </a:prstGeom>
        <a:solidFill>
          <a:srgbClr val="0070C0"/>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Accounting </a:t>
          </a:r>
        </a:p>
      </dsp:txBody>
      <dsp:txXfrm>
        <a:off x="15992" y="2891200"/>
        <a:ext cx="5361377" cy="295616"/>
      </dsp:txXfrm>
    </dsp:sp>
    <dsp:sp modelId="{A8648BBB-6846-496D-A7BB-8CEDA1A31F52}">
      <dsp:nvSpPr>
        <dsp:cNvPr id="0" name=""/>
        <dsp:cNvSpPr/>
      </dsp:nvSpPr>
      <dsp:spPr>
        <a:xfrm>
          <a:off x="0" y="3202808"/>
          <a:ext cx="5393361" cy="1155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239" tIns="17780" rIns="99568" bIns="17780" numCol="1" spcCol="1270" anchor="ctr" anchorCtr="0">
          <a:noAutofit/>
        </a:bodyPr>
        <a:lstStyle/>
        <a:p>
          <a:pPr marL="57150" lvl="1" indent="-57150" algn="l" defTabSz="488950">
            <a:lnSpc>
              <a:spcPct val="90000"/>
            </a:lnSpc>
            <a:spcBef>
              <a:spcPct val="0"/>
            </a:spcBef>
            <a:spcAft>
              <a:spcPts val="500"/>
            </a:spcAft>
            <a:buChar char="•"/>
          </a:pPr>
          <a:r>
            <a:rPr lang="en-US" sz="1100" b="1" kern="1200" dirty="0">
              <a:solidFill>
                <a:schemeClr val="bg1"/>
              </a:solidFill>
            </a:rPr>
            <a:t>Purpose:</a:t>
          </a:r>
          <a:r>
            <a:rPr lang="en-US" sz="1100" kern="1200" dirty="0">
              <a:solidFill>
                <a:schemeClr val="bg1"/>
              </a:solidFill>
            </a:rPr>
            <a:t> Monitoring and recording user and system activity </a:t>
          </a:r>
        </a:p>
        <a:p>
          <a:pPr marL="57150" lvl="1" indent="-57150" algn="l" defTabSz="488950">
            <a:lnSpc>
              <a:spcPct val="90000"/>
            </a:lnSpc>
            <a:spcBef>
              <a:spcPct val="0"/>
            </a:spcBef>
            <a:spcAft>
              <a:spcPts val="500"/>
            </a:spcAft>
            <a:buChar char="•"/>
          </a:pPr>
          <a:r>
            <a:rPr lang="en-US" sz="1100" b="1" kern="1200" dirty="0">
              <a:solidFill>
                <a:schemeClr val="bg1"/>
              </a:solidFill>
            </a:rPr>
            <a:t>Goal: </a:t>
          </a:r>
          <a:r>
            <a:rPr lang="en-US" sz="1100" b="0" kern="1200" dirty="0">
              <a:solidFill>
                <a:schemeClr val="bg1"/>
              </a:solidFill>
            </a:rPr>
            <a:t>A</a:t>
          </a:r>
          <a:r>
            <a:rPr lang="en-US" sz="1100" kern="1200" dirty="0">
              <a:solidFill>
                <a:schemeClr val="bg1"/>
              </a:solidFill>
            </a:rPr>
            <a:t>llow teams to detect suspicious activity earlier. </a:t>
          </a:r>
        </a:p>
        <a:p>
          <a:pPr marL="57150" lvl="1" indent="-57150" algn="l" defTabSz="488950">
            <a:lnSpc>
              <a:spcPct val="90000"/>
            </a:lnSpc>
            <a:spcBef>
              <a:spcPct val="0"/>
            </a:spcBef>
            <a:spcAft>
              <a:spcPts val="500"/>
            </a:spcAft>
            <a:buChar char="•"/>
          </a:pPr>
          <a:r>
            <a:rPr lang="en-US" sz="1100" b="1" kern="1200" dirty="0">
              <a:solidFill>
                <a:schemeClr val="bg1"/>
              </a:solidFill>
            </a:rPr>
            <a:t>Best Practice: </a:t>
          </a:r>
          <a:r>
            <a:rPr lang="en-US" sz="1100" kern="1200" dirty="0">
              <a:solidFill>
                <a:schemeClr val="bg1"/>
              </a:solidFill>
            </a:rPr>
            <a:t>Recording user actions such as changes made to data, login attempts or access to sensitive resources</a:t>
          </a:r>
        </a:p>
      </dsp:txBody>
      <dsp:txXfrm>
        <a:off x="0" y="3202808"/>
        <a:ext cx="5393361" cy="11557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3397B5-6AB1-45DF-8CD8-152A0B9E90CF}">
      <dsp:nvSpPr>
        <dsp:cNvPr id="0" name=""/>
        <dsp:cNvSpPr/>
      </dsp:nvSpPr>
      <dsp:spPr>
        <a:xfrm>
          <a:off x="1476265" y="338578"/>
          <a:ext cx="1510523" cy="151052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C011AA4-45B6-4DB3-B60C-B8E2D99E102F}">
      <dsp:nvSpPr>
        <dsp:cNvPr id="0" name=""/>
        <dsp:cNvSpPr/>
      </dsp:nvSpPr>
      <dsp:spPr>
        <a:xfrm>
          <a:off x="73636" y="1996424"/>
          <a:ext cx="4315781" cy="6473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defRPr b="1"/>
          </a:pPr>
          <a:r>
            <a:rPr lang="en-US" sz="3600" kern="1200" dirty="0">
              <a:solidFill>
                <a:schemeClr val="bg1"/>
              </a:solidFill>
            </a:rPr>
            <a:t>Risk:</a:t>
          </a:r>
        </a:p>
      </dsp:txBody>
      <dsp:txXfrm>
        <a:off x="73636" y="1996424"/>
        <a:ext cx="4315781" cy="647367"/>
      </dsp:txXfrm>
    </dsp:sp>
    <dsp:sp modelId="{F6515FFF-49A4-41FD-AB93-C18FE20326D3}">
      <dsp:nvSpPr>
        <dsp:cNvPr id="0" name=""/>
        <dsp:cNvSpPr/>
      </dsp:nvSpPr>
      <dsp:spPr>
        <a:xfrm>
          <a:off x="73636" y="2712313"/>
          <a:ext cx="4315781" cy="105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Font typeface="+mj-lt"/>
            <a:buNone/>
          </a:pPr>
          <a:r>
            <a:rPr lang="en-US" sz="1400" kern="1200" dirty="0">
              <a:solidFill>
                <a:schemeClr val="bg1"/>
              </a:solidFill>
            </a:rPr>
            <a:t>Increased exposure to common attacks.</a:t>
          </a:r>
        </a:p>
        <a:p>
          <a:pPr marL="0" lvl="0" indent="0" algn="ctr" defTabSz="622300">
            <a:lnSpc>
              <a:spcPct val="100000"/>
            </a:lnSpc>
            <a:spcBef>
              <a:spcPct val="0"/>
            </a:spcBef>
            <a:spcAft>
              <a:spcPct val="35000"/>
            </a:spcAft>
            <a:buFont typeface="+mj-lt"/>
            <a:buNone/>
          </a:pPr>
          <a:r>
            <a:rPr lang="en-US" sz="1400" kern="1200" dirty="0">
              <a:solidFill>
                <a:schemeClr val="bg1"/>
              </a:solidFill>
            </a:rPr>
            <a:t>Delayed response to breach.</a:t>
          </a:r>
        </a:p>
        <a:p>
          <a:pPr marL="0" lvl="0" indent="0" algn="ctr" defTabSz="622300">
            <a:lnSpc>
              <a:spcPct val="100000"/>
            </a:lnSpc>
            <a:spcBef>
              <a:spcPct val="0"/>
            </a:spcBef>
            <a:spcAft>
              <a:spcPct val="35000"/>
            </a:spcAft>
            <a:buFont typeface="+mj-lt"/>
            <a:buNone/>
          </a:pPr>
          <a:r>
            <a:rPr lang="en-US" sz="1400" kern="1200" dirty="0">
              <a:solidFill>
                <a:schemeClr val="bg1"/>
              </a:solidFill>
            </a:rPr>
            <a:t>Misuse of sensitive data.</a:t>
          </a:r>
        </a:p>
        <a:p>
          <a:pPr marL="0" lvl="0" indent="0" algn="ctr" defTabSz="622300">
            <a:lnSpc>
              <a:spcPct val="100000"/>
            </a:lnSpc>
            <a:spcBef>
              <a:spcPct val="0"/>
            </a:spcBef>
            <a:spcAft>
              <a:spcPct val="35000"/>
            </a:spcAft>
            <a:buFont typeface="+mj-lt"/>
            <a:buNone/>
          </a:pPr>
          <a:r>
            <a:rPr lang="en-US" sz="1400" kern="1200" dirty="0">
              <a:solidFill>
                <a:schemeClr val="bg1"/>
              </a:solidFill>
            </a:rPr>
            <a:t>Potential for financial and reputational loss.</a:t>
          </a:r>
        </a:p>
      </dsp:txBody>
      <dsp:txXfrm>
        <a:off x="73636" y="2712313"/>
        <a:ext cx="4315781" cy="1050259"/>
      </dsp:txXfrm>
    </dsp:sp>
    <dsp:sp modelId="{79CED433-8043-45D1-8E99-D44C63506818}">
      <dsp:nvSpPr>
        <dsp:cNvPr id="0" name=""/>
        <dsp:cNvSpPr/>
      </dsp:nvSpPr>
      <dsp:spPr>
        <a:xfrm>
          <a:off x="6795552" y="338578"/>
          <a:ext cx="1510523" cy="151052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8163C4C-AA4E-4CF4-A693-E874EE6CC9F6}">
      <dsp:nvSpPr>
        <dsp:cNvPr id="0" name=""/>
        <dsp:cNvSpPr/>
      </dsp:nvSpPr>
      <dsp:spPr>
        <a:xfrm>
          <a:off x="5392923" y="1996424"/>
          <a:ext cx="4315781" cy="6473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defRPr b="1"/>
          </a:pPr>
          <a:r>
            <a:rPr lang="en-US" sz="3600" kern="1200" dirty="0">
              <a:solidFill>
                <a:schemeClr val="bg1"/>
              </a:solidFill>
            </a:rPr>
            <a:t>Benefits</a:t>
          </a:r>
          <a:r>
            <a:rPr lang="en-US" sz="3600" kern="1200" dirty="0"/>
            <a:t>:</a:t>
          </a:r>
        </a:p>
      </dsp:txBody>
      <dsp:txXfrm>
        <a:off x="5392923" y="1996424"/>
        <a:ext cx="4315781" cy="647367"/>
      </dsp:txXfrm>
    </dsp:sp>
    <dsp:sp modelId="{F0D61E23-679F-4358-AB4E-23831AC1C716}">
      <dsp:nvSpPr>
        <dsp:cNvPr id="0" name=""/>
        <dsp:cNvSpPr/>
      </dsp:nvSpPr>
      <dsp:spPr>
        <a:xfrm>
          <a:off x="5144679" y="2712313"/>
          <a:ext cx="4812268" cy="105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solidFill>
                <a:schemeClr val="bg1"/>
              </a:solidFill>
            </a:rPr>
            <a:t>Mitigate risk of security breaches saving time &amp; money.</a:t>
          </a:r>
        </a:p>
        <a:p>
          <a:pPr marL="0" lvl="0" indent="0" algn="ctr" defTabSz="622300">
            <a:lnSpc>
              <a:spcPct val="100000"/>
            </a:lnSpc>
            <a:spcBef>
              <a:spcPct val="0"/>
            </a:spcBef>
            <a:spcAft>
              <a:spcPct val="35000"/>
            </a:spcAft>
            <a:buNone/>
          </a:pPr>
          <a:r>
            <a:rPr lang="en-US" sz="1400" kern="1200" dirty="0">
              <a:solidFill>
                <a:schemeClr val="bg1"/>
              </a:solidFill>
            </a:rPr>
            <a:t>Faster response times minimizing operational or financial impact.</a:t>
          </a:r>
        </a:p>
        <a:p>
          <a:pPr marL="0" lvl="0" indent="0" algn="ctr" defTabSz="622300">
            <a:lnSpc>
              <a:spcPct val="100000"/>
            </a:lnSpc>
            <a:spcBef>
              <a:spcPct val="0"/>
            </a:spcBef>
            <a:spcAft>
              <a:spcPct val="35000"/>
            </a:spcAft>
            <a:buNone/>
          </a:pPr>
          <a:r>
            <a:rPr lang="en-US" sz="1400" kern="1200" dirty="0">
              <a:solidFill>
                <a:schemeClr val="bg1"/>
              </a:solidFill>
            </a:rPr>
            <a:t>Maintain compliance with best security practices.</a:t>
          </a:r>
        </a:p>
        <a:p>
          <a:pPr marL="0" lvl="0" indent="0" algn="ctr" defTabSz="622300">
            <a:lnSpc>
              <a:spcPct val="100000"/>
            </a:lnSpc>
            <a:spcBef>
              <a:spcPct val="0"/>
            </a:spcBef>
            <a:spcAft>
              <a:spcPct val="35000"/>
            </a:spcAft>
            <a:buNone/>
          </a:pPr>
          <a:r>
            <a:rPr lang="en-US" sz="1400" kern="1200" dirty="0">
              <a:solidFill>
                <a:schemeClr val="bg1"/>
              </a:solidFill>
            </a:rPr>
            <a:t>Reduces risk of insider threats. </a:t>
          </a:r>
        </a:p>
        <a:p>
          <a:pPr marL="0" lvl="0" indent="0" algn="ctr" defTabSz="622300">
            <a:lnSpc>
              <a:spcPct val="100000"/>
            </a:lnSpc>
            <a:spcBef>
              <a:spcPct val="0"/>
            </a:spcBef>
            <a:spcAft>
              <a:spcPct val="35000"/>
            </a:spcAft>
            <a:buNone/>
          </a:pPr>
          <a:r>
            <a:rPr lang="en-US" sz="1400" kern="1200" dirty="0">
              <a:solidFill>
                <a:schemeClr val="bg1"/>
              </a:solidFill>
            </a:rPr>
            <a:t>Early detection of threats.</a:t>
          </a:r>
        </a:p>
      </dsp:txBody>
      <dsp:txXfrm>
        <a:off x="5144679" y="2712313"/>
        <a:ext cx="4812268" cy="105025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C4A6A9-D5DB-4E1B-AF57-D9A96726265B}">
      <dsp:nvSpPr>
        <dsp:cNvPr id="0" name=""/>
        <dsp:cNvSpPr/>
      </dsp:nvSpPr>
      <dsp:spPr>
        <a:xfrm rot="5400000">
          <a:off x="3673430" y="-1493973"/>
          <a:ext cx="598258" cy="3738880"/>
        </a:xfrm>
        <a:prstGeom prst="round2SameRect">
          <a:avLst/>
        </a:prstGeom>
        <a:solidFill>
          <a:schemeClr val="accent5">
            <a:tint val="40000"/>
            <a:alpha val="90000"/>
            <a:hueOff val="0"/>
            <a:satOff val="0"/>
            <a:lumOff val="0"/>
            <a:alphaOff val="0"/>
          </a:schemeClr>
        </a:solidFill>
        <a:ln w="254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dirty="0"/>
            <a:t>Lacks details of implementation on layered defense across all of software development.</a:t>
          </a:r>
        </a:p>
        <a:p>
          <a:pPr marL="57150" lvl="1" indent="-57150" algn="l" defTabSz="355600">
            <a:lnSpc>
              <a:spcPct val="90000"/>
            </a:lnSpc>
            <a:spcBef>
              <a:spcPct val="0"/>
            </a:spcBef>
            <a:spcAft>
              <a:spcPct val="15000"/>
            </a:spcAft>
            <a:buChar char="•"/>
          </a:pPr>
          <a:r>
            <a:rPr lang="en-US" sz="800" kern="1200" dirty="0"/>
            <a:t>Improvements should outline details of each part of Defense in Depth.</a:t>
          </a:r>
        </a:p>
        <a:p>
          <a:pPr marL="57150" lvl="1" indent="-57150" algn="l" defTabSz="355600">
            <a:lnSpc>
              <a:spcPct val="90000"/>
            </a:lnSpc>
            <a:spcBef>
              <a:spcPct val="0"/>
            </a:spcBef>
            <a:spcAft>
              <a:spcPct val="15000"/>
            </a:spcAft>
            <a:buChar char="•"/>
          </a:pPr>
          <a:endParaRPr lang="en-US" sz="800" kern="1200" dirty="0"/>
        </a:p>
      </dsp:txBody>
      <dsp:txXfrm rot="-5400000">
        <a:off x="2103120" y="105542"/>
        <a:ext cx="3709675" cy="539848"/>
      </dsp:txXfrm>
    </dsp:sp>
    <dsp:sp modelId="{E7DFA3FE-CBF1-4A9D-83ED-6A452D0F4097}">
      <dsp:nvSpPr>
        <dsp:cNvPr id="0" name=""/>
        <dsp:cNvSpPr/>
      </dsp:nvSpPr>
      <dsp:spPr>
        <a:xfrm>
          <a:off x="0" y="1554"/>
          <a:ext cx="2103120" cy="747822"/>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t>Defense in Depth Strategy</a:t>
          </a:r>
        </a:p>
      </dsp:txBody>
      <dsp:txXfrm>
        <a:off x="36506" y="38060"/>
        <a:ext cx="2030108" cy="674810"/>
      </dsp:txXfrm>
    </dsp:sp>
    <dsp:sp modelId="{B22D003E-06AF-4690-A1F8-5FDCAE61F16D}">
      <dsp:nvSpPr>
        <dsp:cNvPr id="0" name=""/>
        <dsp:cNvSpPr/>
      </dsp:nvSpPr>
      <dsp:spPr>
        <a:xfrm rot="5400000">
          <a:off x="3673430" y="-708759"/>
          <a:ext cx="598258" cy="3738880"/>
        </a:xfrm>
        <a:prstGeom prst="round2SameRect">
          <a:avLst/>
        </a:prstGeom>
        <a:solidFill>
          <a:schemeClr val="accent5">
            <a:tint val="40000"/>
            <a:alpha val="90000"/>
            <a:hueOff val="1055460"/>
            <a:satOff val="4840"/>
            <a:lumOff val="605"/>
            <a:alphaOff val="0"/>
          </a:schemeClr>
        </a:solidFill>
        <a:ln w="25400" cap="flat" cmpd="sng" algn="ctr">
          <a:solidFill>
            <a:schemeClr val="accent5">
              <a:tint val="40000"/>
              <a:alpha val="90000"/>
              <a:hueOff val="1055460"/>
              <a:satOff val="4840"/>
              <a:lumOff val="60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dirty="0"/>
            <a:t>Lacks detailed guidance in the event of a breach or attack.</a:t>
          </a:r>
        </a:p>
        <a:p>
          <a:pPr marL="57150" lvl="1" indent="-57150" algn="l" defTabSz="355600">
            <a:lnSpc>
              <a:spcPct val="90000"/>
            </a:lnSpc>
            <a:spcBef>
              <a:spcPct val="0"/>
            </a:spcBef>
            <a:spcAft>
              <a:spcPct val="15000"/>
            </a:spcAft>
            <a:buChar char="•"/>
          </a:pPr>
          <a:r>
            <a:rPr lang="en-US" sz="800" kern="1200" dirty="0"/>
            <a:t>Improvements should include an up-to-date disaster recovery plan.</a:t>
          </a:r>
        </a:p>
      </dsp:txBody>
      <dsp:txXfrm rot="-5400000">
        <a:off x="2103120" y="890756"/>
        <a:ext cx="3709675" cy="539848"/>
      </dsp:txXfrm>
    </dsp:sp>
    <dsp:sp modelId="{CC3FE26A-8D2F-4FCA-87CE-AD27351266B3}">
      <dsp:nvSpPr>
        <dsp:cNvPr id="0" name=""/>
        <dsp:cNvSpPr/>
      </dsp:nvSpPr>
      <dsp:spPr>
        <a:xfrm>
          <a:off x="0" y="786768"/>
          <a:ext cx="2103120" cy="747822"/>
        </a:xfrm>
        <a:prstGeom prst="roundRect">
          <a:avLst/>
        </a:prstGeom>
        <a:solidFill>
          <a:schemeClr val="accent5">
            <a:hueOff val="775848"/>
            <a:satOff val="2585"/>
            <a:lumOff val="294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t>Incident Response Plan (IRP)</a:t>
          </a:r>
        </a:p>
      </dsp:txBody>
      <dsp:txXfrm>
        <a:off x="36506" y="823274"/>
        <a:ext cx="2030108" cy="674810"/>
      </dsp:txXfrm>
    </dsp:sp>
    <dsp:sp modelId="{8A965D50-CF8A-4025-9D93-E1D5AFE2F91D}">
      <dsp:nvSpPr>
        <dsp:cNvPr id="0" name=""/>
        <dsp:cNvSpPr/>
      </dsp:nvSpPr>
      <dsp:spPr>
        <a:xfrm rot="5400000">
          <a:off x="3673430" y="76453"/>
          <a:ext cx="598258" cy="3738880"/>
        </a:xfrm>
        <a:prstGeom prst="round2SameRect">
          <a:avLst/>
        </a:prstGeom>
        <a:solidFill>
          <a:schemeClr val="accent5">
            <a:tint val="40000"/>
            <a:alpha val="90000"/>
            <a:hueOff val="2110920"/>
            <a:satOff val="9681"/>
            <a:lumOff val="1211"/>
            <a:alphaOff val="0"/>
          </a:schemeClr>
        </a:solidFill>
        <a:ln w="25400" cap="flat" cmpd="sng" algn="ctr">
          <a:solidFill>
            <a:schemeClr val="accent5">
              <a:tint val="40000"/>
              <a:alpha val="90000"/>
              <a:hueOff val="2110920"/>
              <a:satOff val="9681"/>
              <a:lumOff val="12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dirty="0"/>
            <a:t>Lacks standard on how policies will be enforced and followed correctly.</a:t>
          </a:r>
        </a:p>
        <a:p>
          <a:pPr marL="57150" lvl="1" indent="-57150" algn="l" defTabSz="355600">
            <a:lnSpc>
              <a:spcPct val="90000"/>
            </a:lnSpc>
            <a:spcBef>
              <a:spcPct val="0"/>
            </a:spcBef>
            <a:spcAft>
              <a:spcPct val="15000"/>
            </a:spcAft>
            <a:buChar char="•"/>
          </a:pPr>
          <a:r>
            <a:rPr lang="en-US" sz="800" kern="1200" dirty="0"/>
            <a:t>Improvements should include further details on how standards are applied to day-to-day practice and how they may be enforced.</a:t>
          </a:r>
        </a:p>
      </dsp:txBody>
      <dsp:txXfrm rot="-5400000">
        <a:off x="2103120" y="1675969"/>
        <a:ext cx="3709675" cy="539848"/>
      </dsp:txXfrm>
    </dsp:sp>
    <dsp:sp modelId="{242E00D8-7001-437B-B49D-8537EB0451E2}">
      <dsp:nvSpPr>
        <dsp:cNvPr id="0" name=""/>
        <dsp:cNvSpPr/>
      </dsp:nvSpPr>
      <dsp:spPr>
        <a:xfrm>
          <a:off x="0" y="1571982"/>
          <a:ext cx="2103120" cy="747822"/>
        </a:xfrm>
        <a:prstGeom prst="roundRect">
          <a:avLst/>
        </a:prstGeom>
        <a:solidFill>
          <a:schemeClr val="accent5">
            <a:hueOff val="1551697"/>
            <a:satOff val="5170"/>
            <a:lumOff val="588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t>Enforcement</a:t>
          </a:r>
        </a:p>
      </dsp:txBody>
      <dsp:txXfrm>
        <a:off x="36506" y="1608488"/>
        <a:ext cx="2030108" cy="674810"/>
      </dsp:txXfrm>
    </dsp:sp>
    <dsp:sp modelId="{4B3D8298-0BA2-4C80-AE24-78D42ED56F26}">
      <dsp:nvSpPr>
        <dsp:cNvPr id="0" name=""/>
        <dsp:cNvSpPr/>
      </dsp:nvSpPr>
      <dsp:spPr>
        <a:xfrm rot="5400000">
          <a:off x="3673430" y="861667"/>
          <a:ext cx="598258" cy="3738880"/>
        </a:xfrm>
        <a:prstGeom prst="round2SameRect">
          <a:avLst/>
        </a:prstGeom>
        <a:solidFill>
          <a:schemeClr val="accent5">
            <a:tint val="40000"/>
            <a:alpha val="90000"/>
            <a:hueOff val="3166380"/>
            <a:satOff val="14521"/>
            <a:lumOff val="1816"/>
            <a:alphaOff val="0"/>
          </a:schemeClr>
        </a:solidFill>
        <a:ln w="25400" cap="flat" cmpd="sng" algn="ctr">
          <a:solidFill>
            <a:schemeClr val="accent5">
              <a:tint val="40000"/>
              <a:alpha val="90000"/>
              <a:hueOff val="3166380"/>
              <a:satOff val="14521"/>
              <a:lumOff val="181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dirty="0"/>
            <a:t>Lacks details on access and audit controls.</a:t>
          </a:r>
        </a:p>
        <a:p>
          <a:pPr marL="57150" lvl="1" indent="-57150" algn="l" defTabSz="355600">
            <a:lnSpc>
              <a:spcPct val="90000"/>
            </a:lnSpc>
            <a:spcBef>
              <a:spcPct val="0"/>
            </a:spcBef>
            <a:spcAft>
              <a:spcPct val="15000"/>
            </a:spcAft>
            <a:buChar char="•"/>
          </a:pPr>
          <a:r>
            <a:rPr lang="en-US" sz="800" kern="1200" dirty="0"/>
            <a:t>Further iterations should outline categorization of company data and who has authority over that data. </a:t>
          </a:r>
        </a:p>
      </dsp:txBody>
      <dsp:txXfrm rot="-5400000">
        <a:off x="2103120" y="2461183"/>
        <a:ext cx="3709675" cy="539848"/>
      </dsp:txXfrm>
    </dsp:sp>
    <dsp:sp modelId="{B8E26C1B-8853-4EE9-9150-23CF3C109EAE}">
      <dsp:nvSpPr>
        <dsp:cNvPr id="0" name=""/>
        <dsp:cNvSpPr/>
      </dsp:nvSpPr>
      <dsp:spPr>
        <a:xfrm>
          <a:off x="0" y="2357196"/>
          <a:ext cx="2103120" cy="747822"/>
        </a:xfrm>
        <a:prstGeom prst="roundRect">
          <a:avLst/>
        </a:prstGeom>
        <a:solidFill>
          <a:schemeClr val="accent5">
            <a:hueOff val="2327545"/>
            <a:satOff val="7755"/>
            <a:lumOff val="882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t>Controls</a:t>
          </a:r>
        </a:p>
      </dsp:txBody>
      <dsp:txXfrm>
        <a:off x="36506" y="2393702"/>
        <a:ext cx="2030108" cy="67481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845E68-3734-4419-9CD9-156E83EA6782}">
      <dsp:nvSpPr>
        <dsp:cNvPr id="0" name=""/>
        <dsp:cNvSpPr/>
      </dsp:nvSpPr>
      <dsp:spPr>
        <a:xfrm>
          <a:off x="0" y="0"/>
          <a:ext cx="2873375" cy="3705225"/>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4019" tIns="330200" rIns="224019" bIns="330200" numCol="1" spcCol="1270" anchor="t" anchorCtr="0">
          <a:noAutofit/>
        </a:bodyPr>
        <a:lstStyle/>
        <a:p>
          <a:pPr marL="0" lvl="0" indent="0" algn="l" defTabSz="622300">
            <a:lnSpc>
              <a:spcPct val="90000"/>
            </a:lnSpc>
            <a:spcBef>
              <a:spcPct val="0"/>
            </a:spcBef>
            <a:spcAft>
              <a:spcPct val="35000"/>
            </a:spcAft>
            <a:buNone/>
          </a:pPr>
          <a:r>
            <a:rPr lang="en-US" sz="1400" kern="1200" dirty="0"/>
            <a:t>Adopting a security first mindset</a:t>
          </a:r>
        </a:p>
        <a:p>
          <a:pPr marL="57150" lvl="1" indent="-57150" algn="l" defTabSz="488950">
            <a:lnSpc>
              <a:spcPct val="90000"/>
            </a:lnSpc>
            <a:spcBef>
              <a:spcPct val="0"/>
            </a:spcBef>
            <a:spcAft>
              <a:spcPct val="15000"/>
            </a:spcAft>
            <a:buChar char="•"/>
          </a:pPr>
          <a:r>
            <a:rPr lang="en-US" sz="1100" kern="1200" dirty="0"/>
            <a:t>Creates a culture which teams prioritize integrating security.</a:t>
          </a:r>
        </a:p>
        <a:p>
          <a:pPr marL="57150" lvl="1" indent="-57150" algn="l" defTabSz="488950">
            <a:lnSpc>
              <a:spcPct val="90000"/>
            </a:lnSpc>
            <a:spcBef>
              <a:spcPct val="0"/>
            </a:spcBef>
            <a:spcAft>
              <a:spcPct val="15000"/>
            </a:spcAft>
            <a:buChar char="•"/>
          </a:pPr>
          <a:r>
            <a:rPr lang="en-US" sz="1100" kern="1200" dirty="0"/>
            <a:t>Encourages to collaborate, improve and share responsibility.</a:t>
          </a:r>
        </a:p>
      </dsp:txBody>
      <dsp:txXfrm>
        <a:off x="0" y="1407985"/>
        <a:ext cx="2873375" cy="2223135"/>
      </dsp:txXfrm>
    </dsp:sp>
    <dsp:sp modelId="{1139EE31-2E4E-44DF-AB5C-985DE2B6907E}">
      <dsp:nvSpPr>
        <dsp:cNvPr id="0" name=""/>
        <dsp:cNvSpPr/>
      </dsp:nvSpPr>
      <dsp:spPr>
        <a:xfrm>
          <a:off x="880903" y="370522"/>
          <a:ext cx="1111567" cy="1111567"/>
        </a:xfrm>
        <a:prstGeom prst="ellipse">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86662" tIns="12700" rIns="86662" bIns="12700" numCol="1" spcCol="1270" anchor="ctr" anchorCtr="0">
          <a:noAutofit/>
        </a:bodyPr>
        <a:lstStyle/>
        <a:p>
          <a:pPr marL="0" lvl="0" indent="0" algn="ctr" defTabSz="2133600">
            <a:lnSpc>
              <a:spcPct val="90000"/>
            </a:lnSpc>
            <a:spcBef>
              <a:spcPct val="0"/>
            </a:spcBef>
            <a:spcAft>
              <a:spcPct val="35000"/>
            </a:spcAft>
            <a:buNone/>
          </a:pPr>
          <a:r>
            <a:rPr lang="en-US" sz="4800" kern="1200" dirty="0"/>
            <a:t>1</a:t>
          </a:r>
        </a:p>
      </dsp:txBody>
      <dsp:txXfrm>
        <a:off x="1043688" y="533307"/>
        <a:ext cx="785997" cy="785997"/>
      </dsp:txXfrm>
    </dsp:sp>
    <dsp:sp modelId="{97D6E7B5-F3A9-415A-9B5C-1E479F1205A2}">
      <dsp:nvSpPr>
        <dsp:cNvPr id="0" name=""/>
        <dsp:cNvSpPr/>
      </dsp:nvSpPr>
      <dsp:spPr>
        <a:xfrm>
          <a:off x="0" y="3705153"/>
          <a:ext cx="2873375" cy="72"/>
        </a:xfrm>
        <a:prstGeom prst="rect">
          <a:avLst/>
        </a:prstGeom>
        <a:solidFill>
          <a:schemeClr val="accent2">
            <a:hueOff val="229898"/>
            <a:satOff val="-3754"/>
            <a:lumOff val="235"/>
            <a:alphaOff val="0"/>
          </a:schemeClr>
        </a:solidFill>
        <a:ln w="25400" cap="flat" cmpd="sng" algn="ctr">
          <a:solidFill>
            <a:schemeClr val="accent2">
              <a:hueOff val="229898"/>
              <a:satOff val="-3754"/>
              <a:lumOff val="235"/>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sp>
    <dsp:sp modelId="{AF318B62-0F06-42C0-BDB0-16675642EB23}">
      <dsp:nvSpPr>
        <dsp:cNvPr id="0" name=""/>
        <dsp:cNvSpPr/>
      </dsp:nvSpPr>
      <dsp:spPr>
        <a:xfrm>
          <a:off x="3160712" y="0"/>
          <a:ext cx="2873375" cy="3705225"/>
        </a:xfrm>
        <a:prstGeom prst="rect">
          <a:avLst/>
        </a:prstGeom>
        <a:solidFill>
          <a:schemeClr val="accent2">
            <a:tint val="40000"/>
            <a:alpha val="90000"/>
            <a:hueOff val="746329"/>
            <a:satOff val="-13875"/>
            <a:lumOff val="-645"/>
            <a:alphaOff val="0"/>
          </a:schemeClr>
        </a:solidFill>
        <a:ln w="25400" cap="flat" cmpd="sng" algn="ctr">
          <a:solidFill>
            <a:schemeClr val="accent2">
              <a:tint val="40000"/>
              <a:alpha val="90000"/>
              <a:hueOff val="746329"/>
              <a:satOff val="-13875"/>
              <a:lumOff val="-64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4019" tIns="330200" rIns="224019" bIns="330200" numCol="1" spcCol="1270" anchor="t" anchorCtr="0">
          <a:noAutofit/>
        </a:bodyPr>
        <a:lstStyle/>
        <a:p>
          <a:pPr marL="0" lvl="0" indent="0" algn="l" defTabSz="622300">
            <a:lnSpc>
              <a:spcPct val="90000"/>
            </a:lnSpc>
            <a:spcBef>
              <a:spcPct val="0"/>
            </a:spcBef>
            <a:spcAft>
              <a:spcPct val="35000"/>
            </a:spcAft>
            <a:buNone/>
          </a:pPr>
          <a:r>
            <a:rPr lang="en-US" sz="1400" kern="1200" dirty="0"/>
            <a:t>Aligning to ISO standards</a:t>
          </a:r>
        </a:p>
        <a:p>
          <a:pPr marL="57150" lvl="1" indent="-57150" algn="l" defTabSz="488950">
            <a:lnSpc>
              <a:spcPct val="90000"/>
            </a:lnSpc>
            <a:spcBef>
              <a:spcPct val="0"/>
            </a:spcBef>
            <a:spcAft>
              <a:spcPct val="15000"/>
            </a:spcAft>
            <a:buChar char="•"/>
          </a:pPr>
          <a:r>
            <a:rPr lang="en-US" sz="1100" kern="1200" dirty="0"/>
            <a:t>Provides a structed framework to manage risk &amp; protect data.</a:t>
          </a:r>
        </a:p>
        <a:p>
          <a:pPr marL="57150" lvl="1" indent="-57150" algn="l" defTabSz="488950">
            <a:lnSpc>
              <a:spcPct val="90000"/>
            </a:lnSpc>
            <a:spcBef>
              <a:spcPct val="0"/>
            </a:spcBef>
            <a:spcAft>
              <a:spcPct val="15000"/>
            </a:spcAft>
            <a:buChar char="•"/>
          </a:pPr>
          <a:r>
            <a:rPr lang="en-US" sz="1100" kern="1200" dirty="0"/>
            <a:t>Ensures continuous improvements of security controls.</a:t>
          </a:r>
        </a:p>
      </dsp:txBody>
      <dsp:txXfrm>
        <a:off x="3160712" y="1407985"/>
        <a:ext cx="2873375" cy="2223135"/>
      </dsp:txXfrm>
    </dsp:sp>
    <dsp:sp modelId="{A3CB0303-0434-4187-A2FD-E2FE7875A9E4}">
      <dsp:nvSpPr>
        <dsp:cNvPr id="0" name=""/>
        <dsp:cNvSpPr/>
      </dsp:nvSpPr>
      <dsp:spPr>
        <a:xfrm>
          <a:off x="4041616" y="370522"/>
          <a:ext cx="1111567" cy="1111567"/>
        </a:xfrm>
        <a:prstGeom prst="ellipse">
          <a:avLst/>
        </a:prstGeom>
        <a:solidFill>
          <a:schemeClr val="accent2">
            <a:hueOff val="459796"/>
            <a:satOff val="-7509"/>
            <a:lumOff val="470"/>
            <a:alphaOff val="0"/>
          </a:schemeClr>
        </a:solidFill>
        <a:ln w="25400" cap="flat" cmpd="sng" algn="ctr">
          <a:solidFill>
            <a:schemeClr val="accent2">
              <a:hueOff val="459796"/>
              <a:satOff val="-7509"/>
              <a:lumOff val="47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86662" tIns="12700" rIns="86662" bIns="12700" numCol="1" spcCol="1270" anchor="ctr" anchorCtr="0">
          <a:noAutofit/>
        </a:bodyPr>
        <a:lstStyle/>
        <a:p>
          <a:pPr marL="0" lvl="0" indent="0" algn="ctr" defTabSz="2133600">
            <a:lnSpc>
              <a:spcPct val="90000"/>
            </a:lnSpc>
            <a:spcBef>
              <a:spcPct val="0"/>
            </a:spcBef>
            <a:spcAft>
              <a:spcPct val="35000"/>
            </a:spcAft>
            <a:buNone/>
          </a:pPr>
          <a:r>
            <a:rPr lang="en-US" sz="4800" kern="1200" dirty="0"/>
            <a:t>2</a:t>
          </a:r>
        </a:p>
      </dsp:txBody>
      <dsp:txXfrm>
        <a:off x="4204401" y="533307"/>
        <a:ext cx="785997" cy="785997"/>
      </dsp:txXfrm>
    </dsp:sp>
    <dsp:sp modelId="{A27F4F76-A6EF-41EA-867E-850495A1C281}">
      <dsp:nvSpPr>
        <dsp:cNvPr id="0" name=""/>
        <dsp:cNvSpPr/>
      </dsp:nvSpPr>
      <dsp:spPr>
        <a:xfrm>
          <a:off x="3160712" y="3705153"/>
          <a:ext cx="2873375" cy="72"/>
        </a:xfrm>
        <a:prstGeom prst="rect">
          <a:avLst/>
        </a:prstGeom>
        <a:solidFill>
          <a:schemeClr val="accent2">
            <a:hueOff val="689694"/>
            <a:satOff val="-11263"/>
            <a:lumOff val="706"/>
            <a:alphaOff val="0"/>
          </a:schemeClr>
        </a:solidFill>
        <a:ln w="25400" cap="flat" cmpd="sng" algn="ctr">
          <a:solidFill>
            <a:schemeClr val="accent2">
              <a:hueOff val="689694"/>
              <a:satOff val="-11263"/>
              <a:lumOff val="706"/>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sp>
    <dsp:sp modelId="{22C4E29B-E6F2-482B-9BAD-A7EBE852EFF1}">
      <dsp:nvSpPr>
        <dsp:cNvPr id="0" name=""/>
        <dsp:cNvSpPr/>
      </dsp:nvSpPr>
      <dsp:spPr>
        <a:xfrm>
          <a:off x="6321425" y="0"/>
          <a:ext cx="2873375" cy="3705225"/>
        </a:xfrm>
        <a:prstGeom prst="rect">
          <a:avLst/>
        </a:prstGeom>
        <a:solidFill>
          <a:schemeClr val="accent2">
            <a:tint val="40000"/>
            <a:alpha val="90000"/>
            <a:hueOff val="1492659"/>
            <a:satOff val="-27750"/>
            <a:lumOff val="-1290"/>
            <a:alphaOff val="0"/>
          </a:schemeClr>
        </a:solidFill>
        <a:ln w="25400" cap="flat" cmpd="sng" algn="ctr">
          <a:solidFill>
            <a:schemeClr val="accent2">
              <a:tint val="40000"/>
              <a:alpha val="90000"/>
              <a:hueOff val="1492659"/>
              <a:satOff val="-27750"/>
              <a:lumOff val="-129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4019" tIns="330200" rIns="224019" bIns="330200" numCol="1" spcCol="1270" anchor="t" anchorCtr="0">
          <a:noAutofit/>
        </a:bodyPr>
        <a:lstStyle/>
        <a:p>
          <a:pPr marL="0" lvl="0" indent="0" algn="l" defTabSz="622300">
            <a:lnSpc>
              <a:spcPct val="90000"/>
            </a:lnSpc>
            <a:spcBef>
              <a:spcPct val="0"/>
            </a:spcBef>
            <a:spcAft>
              <a:spcPct val="35000"/>
            </a:spcAft>
            <a:buNone/>
          </a:pPr>
          <a:r>
            <a:rPr lang="en-US" sz="1400" kern="1200" dirty="0"/>
            <a:t>Following NIST Guidelines</a:t>
          </a:r>
        </a:p>
        <a:p>
          <a:pPr marL="57150" lvl="1" indent="-57150" algn="l" defTabSz="488950">
            <a:lnSpc>
              <a:spcPct val="90000"/>
            </a:lnSpc>
            <a:spcBef>
              <a:spcPct val="0"/>
            </a:spcBef>
            <a:spcAft>
              <a:spcPct val="15000"/>
            </a:spcAft>
            <a:buChar char="•"/>
          </a:pPr>
          <a:r>
            <a:rPr lang="en-US" sz="1100" kern="1200" dirty="0"/>
            <a:t>Helps Green Pace create a flexible framework around identifying, protecting, detecting, responding and recovering.</a:t>
          </a:r>
        </a:p>
        <a:p>
          <a:pPr marL="57150" lvl="1" indent="-57150" algn="l" defTabSz="488950">
            <a:lnSpc>
              <a:spcPct val="90000"/>
            </a:lnSpc>
            <a:spcBef>
              <a:spcPct val="0"/>
            </a:spcBef>
            <a:spcAft>
              <a:spcPct val="15000"/>
            </a:spcAft>
            <a:buChar char="•"/>
          </a:pPr>
          <a:r>
            <a:rPr lang="en-US" sz="1100" kern="1200" dirty="0"/>
            <a:t>Provides instructions on how to respond to security incidents.</a:t>
          </a:r>
        </a:p>
        <a:p>
          <a:pPr marL="57150" lvl="1" indent="-57150" algn="l" defTabSz="488950">
            <a:lnSpc>
              <a:spcPct val="90000"/>
            </a:lnSpc>
            <a:spcBef>
              <a:spcPct val="0"/>
            </a:spcBef>
            <a:spcAft>
              <a:spcPct val="15000"/>
            </a:spcAft>
            <a:buChar char="•"/>
          </a:pPr>
          <a:r>
            <a:rPr lang="en-US" sz="1100" kern="1200" dirty="0"/>
            <a:t>Offers best practice on encryption.</a:t>
          </a:r>
        </a:p>
      </dsp:txBody>
      <dsp:txXfrm>
        <a:off x="6321425" y="1407985"/>
        <a:ext cx="2873375" cy="2223135"/>
      </dsp:txXfrm>
    </dsp:sp>
    <dsp:sp modelId="{7281EAAB-949F-4965-8ADF-E80125D692C6}">
      <dsp:nvSpPr>
        <dsp:cNvPr id="0" name=""/>
        <dsp:cNvSpPr/>
      </dsp:nvSpPr>
      <dsp:spPr>
        <a:xfrm>
          <a:off x="7202328" y="370522"/>
          <a:ext cx="1111567" cy="1111567"/>
        </a:xfrm>
        <a:prstGeom prst="ellipse">
          <a:avLst/>
        </a:prstGeom>
        <a:solidFill>
          <a:schemeClr val="accent2">
            <a:hueOff val="919592"/>
            <a:satOff val="-15018"/>
            <a:lumOff val="941"/>
            <a:alphaOff val="0"/>
          </a:schemeClr>
        </a:solidFill>
        <a:ln w="25400" cap="flat" cmpd="sng" algn="ctr">
          <a:solidFill>
            <a:schemeClr val="accent2">
              <a:hueOff val="919592"/>
              <a:satOff val="-15018"/>
              <a:lumOff val="941"/>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86662" tIns="12700" rIns="86662" bIns="12700" numCol="1" spcCol="1270" anchor="ctr" anchorCtr="0">
          <a:noAutofit/>
        </a:bodyPr>
        <a:lstStyle/>
        <a:p>
          <a:pPr marL="0" lvl="0" indent="0" algn="ctr" defTabSz="2133600">
            <a:lnSpc>
              <a:spcPct val="90000"/>
            </a:lnSpc>
            <a:spcBef>
              <a:spcPct val="0"/>
            </a:spcBef>
            <a:spcAft>
              <a:spcPct val="35000"/>
            </a:spcAft>
            <a:buNone/>
          </a:pPr>
          <a:r>
            <a:rPr lang="en-US" sz="4800" kern="1200" dirty="0"/>
            <a:t>3</a:t>
          </a:r>
        </a:p>
      </dsp:txBody>
      <dsp:txXfrm>
        <a:off x="7365113" y="533307"/>
        <a:ext cx="785997" cy="785997"/>
      </dsp:txXfrm>
    </dsp:sp>
    <dsp:sp modelId="{6632C140-D920-4673-88F2-4350763207B7}">
      <dsp:nvSpPr>
        <dsp:cNvPr id="0" name=""/>
        <dsp:cNvSpPr/>
      </dsp:nvSpPr>
      <dsp:spPr>
        <a:xfrm>
          <a:off x="6321425" y="3705153"/>
          <a:ext cx="2873375" cy="72"/>
        </a:xfrm>
        <a:prstGeom prst="rect">
          <a:avLst/>
        </a:prstGeom>
        <a:solidFill>
          <a:schemeClr val="accent2">
            <a:hueOff val="1149490"/>
            <a:satOff val="-18772"/>
            <a:lumOff val="1176"/>
            <a:alphaOff val="0"/>
          </a:schemeClr>
        </a:solidFill>
        <a:ln w="25400" cap="flat" cmpd="sng" algn="ctr">
          <a:solidFill>
            <a:schemeClr val="accent2">
              <a:hueOff val="1149490"/>
              <a:satOff val="-18772"/>
              <a:lumOff val="1176"/>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svg>
</file>

<file path=ppt/media/image19.png>
</file>

<file path=ppt/media/image2.png>
</file>

<file path=ppt/media/image20.sv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b="1" dirty="0">
                <a:effectLst/>
                <a:latin typeface="Calibri" panose="020F0502020204030204" pitchFamily="34" charset="0"/>
                <a:ea typeface="Calibri" panose="020F0502020204030204" pitchFamily="34" charset="0"/>
              </a:rPr>
              <a:t>Encryption at Rest </a:t>
            </a:r>
            <a:r>
              <a:rPr lang="en-US" sz="1800" dirty="0">
                <a:effectLst/>
                <a:latin typeface="Calibri" panose="020F0502020204030204" pitchFamily="34" charset="0"/>
                <a:ea typeface="Calibri" panose="020F0502020204030204" pitchFamily="34" charset="0"/>
              </a:rPr>
              <a:t>refers to protecting data that is stored on a disk, solid state drive or backup media. The goal of this policy to use advanced encryption standards or other similar algorithms to ensure if physical storage is stolen or accessed, the data would be unreadable without the necessary encryption keys. This reduces the surface of an attack and allows teams to focus their security strategy more on encryption then trying to protect all data. This policy applies to databases, cloud storage, archives or off-site backups. </a:t>
            </a:r>
          </a:p>
          <a:p>
            <a:pPr marL="0" lvl="0" indent="0" algn="l" rtl="0">
              <a:lnSpc>
                <a:spcPct val="100000"/>
              </a:lnSpc>
              <a:spcBef>
                <a:spcPts val="0"/>
              </a:spcBef>
              <a:spcAft>
                <a:spcPts val="0"/>
              </a:spcAft>
              <a:buSzPts val="1100"/>
              <a:buNone/>
            </a:pPr>
            <a:endParaRPr lang="en-US" sz="1800" dirty="0">
              <a:effectLst/>
              <a:latin typeface="Calibri" panose="020F0502020204030204" pitchFamily="34" charset="0"/>
              <a:ea typeface="Calibri" panose="020F0502020204030204" pitchFamily="34" charset="0"/>
            </a:endParaRPr>
          </a:p>
          <a:p>
            <a:pPr marL="0" lvl="0" indent="0" algn="l" rtl="0">
              <a:lnSpc>
                <a:spcPct val="100000"/>
              </a:lnSpc>
              <a:spcBef>
                <a:spcPts val="0"/>
              </a:spcBef>
              <a:spcAft>
                <a:spcPts val="0"/>
              </a:spcAft>
              <a:buSzPts val="1100"/>
              <a:buNone/>
            </a:pPr>
            <a:r>
              <a:rPr lang="en-US" sz="1800" b="1" dirty="0">
                <a:effectLst/>
                <a:latin typeface="Calibri" panose="020F0502020204030204" pitchFamily="34" charset="0"/>
                <a:ea typeface="Calibri" panose="020F0502020204030204" pitchFamily="34" charset="0"/>
              </a:rPr>
              <a:t>Encryption at flight </a:t>
            </a:r>
            <a:r>
              <a:rPr lang="en-US" sz="1800" dirty="0">
                <a:effectLst/>
                <a:latin typeface="Calibri" panose="020F0502020204030204" pitchFamily="34" charset="0"/>
                <a:ea typeface="Calibri" panose="020F0502020204030204" pitchFamily="34" charset="0"/>
              </a:rPr>
              <a:t>refers to a concept of protecting data that is transferred between two endpoints such as between two services or between different servers over a network. The goal of this policy is protect data where it may have the most risk of being exposed. Examples such as implementing VPN or Transport Layer Security (TLS) ensures data transmitted over a network remains secure.  This applies in scenarios such as enabling TLS encryption for emails or using confidential computing features. While it may be difficult for this to be implemented in every case it should always be used involving sensitive business data. </a:t>
            </a:r>
          </a:p>
          <a:p>
            <a:pPr marL="0" lvl="0" indent="0" algn="l" rtl="0">
              <a:lnSpc>
                <a:spcPct val="100000"/>
              </a:lnSpc>
              <a:spcBef>
                <a:spcPts val="0"/>
              </a:spcBef>
              <a:spcAft>
                <a:spcPts val="0"/>
              </a:spcAft>
              <a:buSzPts val="1100"/>
              <a:buNone/>
            </a:pPr>
            <a:endParaRPr lang="en-US" sz="1800" dirty="0">
              <a:effectLst/>
              <a:latin typeface="Calibri" panose="020F0502020204030204" pitchFamily="34" charset="0"/>
              <a:ea typeface="Calibri" panose="020F0502020204030204" pitchFamily="34" charset="0"/>
            </a:endParaRPr>
          </a:p>
          <a:p>
            <a:pPr marL="0" lvl="0" indent="0" algn="l" rtl="0">
              <a:lnSpc>
                <a:spcPct val="100000"/>
              </a:lnSpc>
              <a:spcBef>
                <a:spcPts val="0"/>
              </a:spcBef>
              <a:spcAft>
                <a:spcPts val="0"/>
              </a:spcAft>
              <a:buSzPts val="1100"/>
              <a:buNone/>
            </a:pPr>
            <a:r>
              <a:rPr lang="en-US" sz="1800" b="1" dirty="0">
                <a:effectLst/>
                <a:latin typeface="Calibri" panose="020F0502020204030204" pitchFamily="34" charset="0"/>
                <a:ea typeface="Calibri" panose="020F0502020204030204" pitchFamily="34" charset="0"/>
              </a:rPr>
              <a:t>Encryption at Use</a:t>
            </a:r>
            <a:r>
              <a:rPr lang="en-US" sz="1800" dirty="0">
                <a:effectLst/>
                <a:latin typeface="Calibri" panose="020F0502020204030204" pitchFamily="34" charset="0"/>
                <a:ea typeface="Calibri" panose="020F0502020204030204" pitchFamily="34" charset="0"/>
              </a:rPr>
              <a:t> refers to protecting data that is actively used by an application or being processed. The goal is to keep data secure while in memory by using partially homomorphic encryption or fully homomorphic encryption which allows a computer to perform specific type of mathematical operations on encryption data. Utilizing these encryption safeguards limit data usefulness and keep highly sensitive data secure. This policy applies in cloud computing, financial data or handling of other highly sensitive data. </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b="1" dirty="0">
                <a:effectLst/>
                <a:latin typeface="Calibri" panose="020F0502020204030204" pitchFamily="34" charset="0"/>
                <a:ea typeface="Calibri" panose="020F0502020204030204" pitchFamily="34" charset="0"/>
              </a:rPr>
              <a:t>Authentication </a:t>
            </a:r>
            <a:r>
              <a:rPr lang="en-US" sz="1800" dirty="0">
                <a:effectLst/>
                <a:latin typeface="Calibri" panose="020F0502020204030204" pitchFamily="34" charset="0"/>
                <a:ea typeface="Calibri" panose="020F0502020204030204" pitchFamily="34" charset="0"/>
              </a:rPr>
              <a:t>is the process of verifying the identity of a user or entity that is attempting to access the system. The goal of this policy is to ensure only authorized individuals are able to access the resources of the network or application. Typically, this is seen through user logins with usernames/password, multi-factor authentication or biometric methods. This prevents unauthorized access and controls who has access to sensitive information. </a:t>
            </a:r>
          </a:p>
          <a:p>
            <a:pPr marL="0" lvl="0" indent="0" algn="l" rtl="0">
              <a:lnSpc>
                <a:spcPct val="100000"/>
              </a:lnSpc>
              <a:spcBef>
                <a:spcPts val="0"/>
              </a:spcBef>
              <a:spcAft>
                <a:spcPts val="0"/>
              </a:spcAft>
              <a:buSzPts val="1100"/>
              <a:buNone/>
            </a:pPr>
            <a:endParaRPr lang="en-US" sz="1800" dirty="0">
              <a:effectLst/>
              <a:latin typeface="Calibri" panose="020F0502020204030204" pitchFamily="34" charset="0"/>
              <a:ea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b="1" dirty="0">
                <a:effectLst/>
                <a:latin typeface="Calibri" panose="020F0502020204030204" pitchFamily="34" charset="0"/>
                <a:ea typeface="Calibri" panose="020F0502020204030204" pitchFamily="34" charset="0"/>
              </a:rPr>
              <a:t>Authorization </a:t>
            </a:r>
            <a:r>
              <a:rPr lang="en-US" sz="1800" dirty="0">
                <a:effectLst/>
                <a:latin typeface="Calibri" panose="020F0502020204030204" pitchFamily="34" charset="0"/>
                <a:ea typeface="Calibri" panose="020F0502020204030204" pitchFamily="34" charset="0"/>
              </a:rPr>
              <a:t>refers to determining what level of actions a user or entity is able to perform once they are authenticated. This is seen through access control lists, policy-based control or role-based control. This ensures a user only has access to resources they are allowed to access with. This is key to our security principle of ‘Default Deny’ which enforces users to have access only to resources that are required and only for the time period needed. In this case new users should have the most basic of accessibility while level of access should require a chain of approvals.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dirty="0">
              <a:effectLst/>
              <a:latin typeface="Calibri" panose="020F0502020204030204" pitchFamily="34" charset="0"/>
              <a:ea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b="1" dirty="0">
                <a:effectLst/>
                <a:latin typeface="Calibri" panose="020F0502020204030204" pitchFamily="34" charset="0"/>
                <a:ea typeface="Calibri" panose="020F0502020204030204" pitchFamily="34" charset="0"/>
              </a:rPr>
              <a:t>Accounting</a:t>
            </a:r>
            <a:r>
              <a:rPr lang="en-US" sz="1800" dirty="0">
                <a:effectLst/>
                <a:latin typeface="Calibri" panose="020F0502020204030204" pitchFamily="34" charset="0"/>
                <a:ea typeface="Calibri" panose="020F0502020204030204" pitchFamily="34" charset="0"/>
              </a:rPr>
              <a:t> refers to the process of monitoring and recording user and system activity to maintain an activity log. This involves recording user actions such as changes made to data, login attempts or access to sensitive resources. This is helpful in detection and responding during incidents and can also allow teams to detect suspicious activity earlier. Furthermore, it also holds individuals responsible. In practice this can be implemented with the use of Log monitoring/alerts and database activity monitoring. </a:t>
            </a:r>
          </a:p>
          <a:p>
            <a:pPr marL="0" lvl="0" indent="0" algn="l" rtl="0">
              <a:lnSpc>
                <a:spcPct val="100000"/>
              </a:lnSpc>
              <a:spcBef>
                <a:spcPts val="0"/>
              </a:spcBef>
              <a:spcAft>
                <a:spcPts val="0"/>
              </a:spcAft>
              <a:buSzPts val="1100"/>
              <a:buNone/>
            </a:pP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dirty="0"/>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dirty="0">
                <a:solidFill>
                  <a:schemeClr val="lt1"/>
                </a:solidFill>
                <a:latin typeface="Century Gothic"/>
                <a:ea typeface="Century Gothic"/>
                <a:cs typeface="Century Gothic"/>
                <a:sym typeface="Century Gothic"/>
              </a:rPr>
              <a:t>“</a:t>
            </a:r>
            <a:endParaRPr sz="1400" b="0" i="0" u="none" strike="noStrike" cap="none" dirty="0">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dirty="0">
                <a:solidFill>
                  <a:schemeClr val="lt1"/>
                </a:solidFill>
                <a:latin typeface="Century Gothic"/>
                <a:ea typeface="Century Gothic"/>
                <a:cs typeface="Century Gothic"/>
                <a:sym typeface="Century Gothic"/>
              </a:rPr>
              <a:t>”</a:t>
            </a:r>
            <a:endParaRPr sz="1400" b="0" i="0" u="none" strike="noStrike" cap="none" dirty="0">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dirty="0"/>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dirty="0"/>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dirty="0"/>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dirty="0"/>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dirty="0"/>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dirty="0"/>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m4a"/><Relationship Id="rId7" Type="http://schemas.openxmlformats.org/officeDocument/2006/relationships/image" Target="../media/image3.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hyperlink" Target="https://youtu.be/9Q5_sACXhks" TargetMode="External"/><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16.jpeg"/><Relationship Id="rId2" Type="http://schemas.microsoft.com/office/2007/relationships/media" Target="../media/media12.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www.parasoft.com/products/parasoft-c-ctest/" TargetMode="External"/><Relationship Id="rId3" Type="http://schemas.openxmlformats.org/officeDocument/2006/relationships/audio" Target="../media/media13.m4a"/><Relationship Id="rId7" Type="http://schemas.openxmlformats.org/officeDocument/2006/relationships/hyperlink" Target="https://codesecure.com/our-products/codesonar/" TargetMode="External"/><Relationship Id="rId2" Type="http://schemas.microsoft.com/office/2007/relationships/media" Target="../media/media13.m4a"/><Relationship Id="rId1" Type="http://schemas.openxmlformats.org/officeDocument/2006/relationships/tags" Target="../tags/tag10.xml"/><Relationship Id="rId6" Type="http://schemas.openxmlformats.org/officeDocument/2006/relationships/image" Target="../media/image3.png"/><Relationship Id="rId11" Type="http://schemas.openxmlformats.org/officeDocument/2006/relationships/image" Target="../media/image4.png"/><Relationship Id="rId5" Type="http://schemas.openxmlformats.org/officeDocument/2006/relationships/notesSlide" Target="../notesSlides/notesSlide9.xml"/><Relationship Id="rId10" Type="http://schemas.openxmlformats.org/officeDocument/2006/relationships/hyperlink" Target="https://portswigger.net/burp/pro" TargetMode="External"/><Relationship Id="rId4" Type="http://schemas.openxmlformats.org/officeDocument/2006/relationships/slideLayout" Target="../slideLayouts/slideLayout2.xml"/><Relationship Id="rId9" Type="http://schemas.openxmlformats.org/officeDocument/2006/relationships/hyperlink" Target="https://cppcheck.sourceforge.io/" TargetMode="External"/></Relationships>
</file>

<file path=ppt/slides/_rels/slide14.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audio" Target="../media/media14.m4a"/><Relationship Id="rId7" Type="http://schemas.openxmlformats.org/officeDocument/2006/relationships/diagramData" Target="../diagrams/data4.xml"/><Relationship Id="rId12"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1.xml"/><Relationship Id="rId6" Type="http://schemas.openxmlformats.org/officeDocument/2006/relationships/image" Target="../media/image3.png"/><Relationship Id="rId11" Type="http://schemas.microsoft.com/office/2007/relationships/diagramDrawing" Target="../diagrams/drawing4.xml"/><Relationship Id="rId5" Type="http://schemas.openxmlformats.org/officeDocument/2006/relationships/notesSlide" Target="../notesSlides/notesSlide10.xml"/><Relationship Id="rId10" Type="http://schemas.openxmlformats.org/officeDocument/2006/relationships/diagramColors" Target="../diagrams/colors4.xml"/><Relationship Id="rId4" Type="http://schemas.openxmlformats.org/officeDocument/2006/relationships/slideLayout" Target="../slideLayouts/slideLayout2.xml"/><Relationship Id="rId9"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audio" Target="../media/media15.m4a"/><Relationship Id="rId7" Type="http://schemas.openxmlformats.org/officeDocument/2006/relationships/diagramData" Target="../diagrams/data5.xml"/><Relationship Id="rId12"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2.xml"/><Relationship Id="rId6" Type="http://schemas.openxmlformats.org/officeDocument/2006/relationships/image" Target="../media/image3.png"/><Relationship Id="rId11" Type="http://schemas.microsoft.com/office/2007/relationships/diagramDrawing" Target="../diagrams/drawing5.xml"/><Relationship Id="rId5" Type="http://schemas.openxmlformats.org/officeDocument/2006/relationships/notesSlide" Target="../notesSlides/notesSlide11.xml"/><Relationship Id="rId10" Type="http://schemas.openxmlformats.org/officeDocument/2006/relationships/diagramColors" Target="../diagrams/colors5.xml"/><Relationship Id="rId4" Type="http://schemas.openxmlformats.org/officeDocument/2006/relationships/slideLayout" Target="../slideLayouts/slideLayout2.xml"/><Relationship Id="rId9" Type="http://schemas.openxmlformats.org/officeDocument/2006/relationships/diagramQuickStyle" Target="../diagrams/quickStyle5.xml"/></Relationships>
</file>

<file path=ppt/slides/_rels/slide16.xml.rels><?xml version="1.0" encoding="UTF-8" standalone="yes"?>
<Relationships xmlns="http://schemas.openxmlformats.org/package/2006/relationships"><Relationship Id="rId8" Type="http://schemas.openxmlformats.org/officeDocument/2006/relationships/diagramLayout" Target="../diagrams/layout6.xml"/><Relationship Id="rId3" Type="http://schemas.openxmlformats.org/officeDocument/2006/relationships/audio" Target="../media/media16.m4a"/><Relationship Id="rId7" Type="http://schemas.openxmlformats.org/officeDocument/2006/relationships/diagramData" Target="../diagrams/data6.xml"/><Relationship Id="rId12"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3.xml"/><Relationship Id="rId6" Type="http://schemas.openxmlformats.org/officeDocument/2006/relationships/image" Target="../media/image3.png"/><Relationship Id="rId11" Type="http://schemas.microsoft.com/office/2007/relationships/diagramDrawing" Target="../diagrams/drawing6.xml"/><Relationship Id="rId5" Type="http://schemas.openxmlformats.org/officeDocument/2006/relationships/notesSlide" Target="../notesSlides/notesSlide12.xml"/><Relationship Id="rId10" Type="http://schemas.openxmlformats.org/officeDocument/2006/relationships/diagramColors" Target="../diagrams/colors6.xml"/><Relationship Id="rId4" Type="http://schemas.openxmlformats.org/officeDocument/2006/relationships/slideLayout" Target="../slideLayouts/slideLayout2.xml"/><Relationship Id="rId9" Type="http://schemas.openxmlformats.org/officeDocument/2006/relationships/diagramQuickStyle" Target="../diagrams/quickStyle6.xml"/></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notesSlide" Target="../notesSlides/notesSlide13.xml"/><Relationship Id="rId7" Type="http://schemas.openxmlformats.org/officeDocument/2006/relationships/hyperlink" Target="https://wiki.sei.cmu.edu/confluence/pages/viewpage.action?pageId=88046682" TargetMode="External"/><Relationship Id="rId2" Type="http://schemas.openxmlformats.org/officeDocument/2006/relationships/slideLayout" Target="../slideLayouts/slideLayout2.xml"/><Relationship Id="rId1" Type="http://schemas.openxmlformats.org/officeDocument/2006/relationships/tags" Target="../tags/tag14.xml"/><Relationship Id="rId6" Type="http://schemas.openxmlformats.org/officeDocument/2006/relationships/hyperlink" Target="https://www.techtarget.com/searchsecurity/tip/IT-security-frameworks-and-standards-Choosing-the-right-one" TargetMode="External"/><Relationship Id="rId5" Type="http://schemas.openxmlformats.org/officeDocument/2006/relationships/hyperlink" Target="https://www.softwaresecured.com/post/lessons-from-incident-responses" TargetMode="External"/><Relationship Id="rId4" Type="http://schemas.openxmlformats.org/officeDocument/2006/relationships/hyperlink" Target="https://www.paloaltonetworks.com/cyberpedia/what-is-devsecops"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5.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audio" Target="../media/media4.m4a"/><Relationship Id="rId7" Type="http://schemas.openxmlformats.org/officeDocument/2006/relationships/diagramData" Target="../diagrams/data1.xml"/><Relationship Id="rId12"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11" Type="http://schemas.microsoft.com/office/2007/relationships/diagramDrawing" Target="../diagrams/drawing1.xml"/><Relationship Id="rId5" Type="http://schemas.openxmlformats.org/officeDocument/2006/relationships/notesSlide" Target="../notesSlides/notesSlide4.xml"/><Relationship Id="rId10" Type="http://schemas.openxmlformats.org/officeDocument/2006/relationships/diagramColors" Target="../diagrams/colors1.xml"/><Relationship Id="rId4" Type="http://schemas.openxmlformats.org/officeDocument/2006/relationships/slideLayout" Target="../slideLayouts/slideLayout4.xml"/><Relationship Id="rId9"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audio" Target="../media/media6.m4a"/><Relationship Id="rId7" Type="http://schemas.openxmlformats.org/officeDocument/2006/relationships/diagramData" Target="../diagrams/data2.xml"/><Relationship Id="rId12"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11" Type="http://schemas.microsoft.com/office/2007/relationships/diagramDrawing" Target="../diagrams/drawing2.xml"/><Relationship Id="rId5" Type="http://schemas.openxmlformats.org/officeDocument/2006/relationships/notesSlide" Target="../notesSlides/notesSlide6.xml"/><Relationship Id="rId10" Type="http://schemas.openxmlformats.org/officeDocument/2006/relationships/diagramColors" Target="../diagrams/colors2.xml"/><Relationship Id="rId4" Type="http://schemas.openxmlformats.org/officeDocument/2006/relationships/slideLayout" Target="../slideLayouts/slideLayout2.xml"/><Relationship Id="rId9"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8" Type="http://schemas.openxmlformats.org/officeDocument/2006/relationships/image" Target="../media/image7.svg"/><Relationship Id="rId13" Type="http://schemas.microsoft.com/office/2007/relationships/diagramDrawing" Target="../diagrams/drawing3.xml"/><Relationship Id="rId3" Type="http://schemas.openxmlformats.org/officeDocument/2006/relationships/audio" Target="../media/media7.m4a"/><Relationship Id="rId7" Type="http://schemas.openxmlformats.org/officeDocument/2006/relationships/image" Target="../media/image6.png"/><Relationship Id="rId12" Type="http://schemas.openxmlformats.org/officeDocument/2006/relationships/diagramColors" Target="../diagrams/colors3.xml"/><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11" Type="http://schemas.openxmlformats.org/officeDocument/2006/relationships/diagramQuickStyle" Target="../diagrams/quickStyle3.xml"/><Relationship Id="rId5" Type="http://schemas.openxmlformats.org/officeDocument/2006/relationships/notesSlide" Target="../notesSlides/notesSlide7.xml"/><Relationship Id="rId10" Type="http://schemas.openxmlformats.org/officeDocument/2006/relationships/diagramLayout" Target="../diagrams/layout3.xml"/><Relationship Id="rId4" Type="http://schemas.openxmlformats.org/officeDocument/2006/relationships/slideLayout" Target="../slideLayouts/slideLayout2.xml"/><Relationship Id="rId9" Type="http://schemas.openxmlformats.org/officeDocument/2006/relationships/diagramData" Target="../diagrams/data3.xml"/><Relationship Id="rId1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825096"/>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indent="0">
              <a:lnSpc>
                <a:spcPct val="70000"/>
              </a:lnSpc>
              <a:buSzPts val="1850"/>
            </a:pPr>
            <a:r>
              <a:rPr lang="en-US" sz="1850" dirty="0"/>
              <a:t>Developer: </a:t>
            </a:r>
            <a:r>
              <a:rPr lang="en-US" sz="1850" i="1" dirty="0"/>
              <a:t>Andres Sanchez</a:t>
            </a:r>
            <a:endParaRPr dirty="0"/>
          </a:p>
          <a:p>
            <a:pPr marL="0" lvl="0" indent="0" algn="l" rtl="0">
              <a:lnSpc>
                <a:spcPct val="70000"/>
              </a:lnSpc>
              <a:spcBef>
                <a:spcPts val="1000"/>
              </a:spcBef>
              <a:spcAft>
                <a:spcPts val="0"/>
              </a:spcAft>
              <a:buClr>
                <a:schemeClr val="lt1"/>
              </a:buClr>
              <a:buSzPts val="1850"/>
              <a:buNone/>
            </a:pPr>
            <a:endParaRPr sz="1850" i="1" dirty="0"/>
          </a:p>
          <a:p>
            <a:pPr marL="0" indent="0">
              <a:lnSpc>
                <a:spcPct val="70000"/>
              </a:lnSpc>
            </a:pPr>
            <a:br>
              <a:rPr lang="en-US" dirty="0"/>
            </a:br>
            <a:r>
              <a:rPr lang="en-US" dirty="0">
                <a:solidFill>
                  <a:srgbClr val="FFFFFF"/>
                </a:solidFill>
                <a:ea typeface="Lato"/>
                <a:cs typeface="Lato"/>
              </a:rPr>
              <a:t>CS-405-13379-M01 Secure Coding 2024 C-5</a:t>
            </a:r>
          </a:p>
          <a:p>
            <a:pPr marL="0" indent="0">
              <a:lnSpc>
                <a:spcPct val="70000"/>
              </a:lnSpc>
            </a:pPr>
            <a:r>
              <a:rPr lang="en-US" dirty="0">
                <a:ea typeface="Lato"/>
                <a:cs typeface="Lato"/>
              </a:rPr>
              <a:t>Southern New Hampshire University</a:t>
            </a:r>
          </a:p>
          <a:p>
            <a:pPr marL="0" indent="0">
              <a:lnSpc>
                <a:spcPct val="70000"/>
              </a:lnSpc>
            </a:pPr>
            <a:r>
              <a:rPr lang="en-US" sz="1800" b="1" u="sng" dirty="0">
                <a:solidFill>
                  <a:srgbClr val="0000FF"/>
                </a:solidFill>
                <a:effectLst/>
                <a:latin typeface="Calibri" panose="020F0502020204030204" pitchFamily="34" charset="0"/>
                <a:ea typeface="Calibri" panose="020F0502020204030204" pitchFamily="34" charset="0"/>
                <a:hlinkClick r:id="rId6"/>
              </a:rPr>
              <a:t>https://youtu.be/9Q5_sACXhks</a:t>
            </a:r>
            <a:endParaRPr lang="en-US" sz="1800" dirty="0">
              <a:effectLst/>
              <a:latin typeface="Calibri" panose="020F0502020204030204" pitchFamily="34" charset="0"/>
              <a:ea typeface="Calibri" panose="020F0502020204030204" pitchFamily="34" charset="0"/>
            </a:endParaRPr>
          </a:p>
          <a:p>
            <a:pPr marL="0" indent="0">
              <a:lnSpc>
                <a:spcPct val="70000"/>
              </a:lnSpc>
            </a:pPr>
            <a:endParaRPr lang="en-US" dirty="0">
              <a:ea typeface="Lato"/>
              <a:cs typeface="Lato"/>
            </a:endParaRPr>
          </a:p>
        </p:txBody>
      </p:sp>
      <p:pic>
        <p:nvPicPr>
          <p:cNvPr id="146" name="Google Shape;146;p1" descr="Green Pace logo"/>
          <p:cNvPicPr preferRelativeResize="0"/>
          <p:nvPr/>
        </p:nvPicPr>
        <p:blipFill>
          <a:blip r:embed="rId7">
            <a:alphaModFix/>
          </a:blip>
          <a:stretch>
            <a:fillRect/>
          </a:stretch>
        </p:blipFill>
        <p:spPr>
          <a:xfrm>
            <a:off x="7440774" y="659854"/>
            <a:ext cx="2921424" cy="3786772"/>
          </a:xfrm>
          <a:prstGeom prst="rect">
            <a:avLst/>
          </a:prstGeom>
          <a:noFill/>
          <a:ln>
            <a:noFill/>
          </a:ln>
        </p:spPr>
      </p:pic>
      <p:pic>
        <p:nvPicPr>
          <p:cNvPr id="6" name="Recorded Sound">
            <a:hlinkClick r:id="" action="ppaction://media"/>
            <a:extLst>
              <a:ext uri="{FF2B5EF4-FFF2-40B4-BE49-F238E27FC236}">
                <a16:creationId xmlns:a16="http://schemas.microsoft.com/office/drawing/2014/main" id="{D7399CE4-1B48-5C7C-4C73-C7F0BB02064C}"/>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399626" y="6104466"/>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5268"/>
    </mc:Choice>
    <mc:Fallback xmlns="">
      <p:transition spd="slow" advTm="452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2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95;g9504e29505_0_0">
            <a:extLst>
              <a:ext uri="{FF2B5EF4-FFF2-40B4-BE49-F238E27FC236}">
                <a16:creationId xmlns:a16="http://schemas.microsoft.com/office/drawing/2014/main" id="{B1BC5575-8BB5-6519-A07C-20E6C3381D4A}"/>
              </a:ext>
            </a:extLst>
          </p:cNvPr>
          <p:cNvSpPr txBox="1">
            <a:spLocks noGrp="1"/>
          </p:cNvSpPr>
          <p:nvPr>
            <p:ph type="title"/>
          </p:nvPr>
        </p:nvSpPr>
        <p:spPr>
          <a:xfrm>
            <a:off x="1460500" y="1843873"/>
            <a:ext cx="297815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sz="2400" dirty="0">
                <a:solidFill>
                  <a:schemeClr val="bg1"/>
                </a:solidFill>
                <a:latin typeface="Cascadia Mono" panose="020B0609020000020004" pitchFamily="49" charset="0"/>
              </a:rPr>
              <a:t>ResizeIncreasesCollection</a:t>
            </a:r>
            <a:endParaRPr sz="2400" dirty="0">
              <a:solidFill>
                <a:schemeClr val="bg1"/>
              </a:solidFill>
            </a:endParaRPr>
          </a:p>
        </p:txBody>
      </p:sp>
      <p:pic>
        <p:nvPicPr>
          <p:cNvPr id="12" name="Picture 11">
            <a:extLst>
              <a:ext uri="{FF2B5EF4-FFF2-40B4-BE49-F238E27FC236}">
                <a16:creationId xmlns:a16="http://schemas.microsoft.com/office/drawing/2014/main" id="{A4187257-324B-762B-13A5-98D0D049C0D5}"/>
              </a:ext>
            </a:extLst>
          </p:cNvPr>
          <p:cNvPicPr>
            <a:picLocks noChangeAspect="1"/>
          </p:cNvPicPr>
          <p:nvPr/>
        </p:nvPicPr>
        <p:blipFill>
          <a:blip r:embed="rId4"/>
          <a:stretch>
            <a:fillRect/>
          </a:stretch>
        </p:blipFill>
        <p:spPr>
          <a:xfrm>
            <a:off x="5081110" y="2169943"/>
            <a:ext cx="5506218" cy="2429214"/>
          </a:xfrm>
          <a:prstGeom prst="rect">
            <a:avLst/>
          </a:prstGeom>
        </p:spPr>
      </p:pic>
      <p:pic>
        <p:nvPicPr>
          <p:cNvPr id="14" name="Picture 13">
            <a:extLst>
              <a:ext uri="{FF2B5EF4-FFF2-40B4-BE49-F238E27FC236}">
                <a16:creationId xmlns:a16="http://schemas.microsoft.com/office/drawing/2014/main" id="{6BF12F2F-1B8B-9096-8AD0-789400ED6E4A}"/>
              </a:ext>
            </a:extLst>
          </p:cNvPr>
          <p:cNvPicPr>
            <a:picLocks noChangeAspect="1"/>
          </p:cNvPicPr>
          <p:nvPr/>
        </p:nvPicPr>
        <p:blipFill>
          <a:blip r:embed="rId5"/>
          <a:srcRect t="19206"/>
          <a:stretch/>
        </p:blipFill>
        <p:spPr>
          <a:xfrm>
            <a:off x="5376370" y="4870449"/>
            <a:ext cx="4961430" cy="280597"/>
          </a:xfrm>
          <a:prstGeom prst="rect">
            <a:avLst/>
          </a:prstGeom>
        </p:spPr>
      </p:pic>
      <p:sp>
        <p:nvSpPr>
          <p:cNvPr id="15" name="Google Shape;195;g9504e29505_0_0">
            <a:extLst>
              <a:ext uri="{FF2B5EF4-FFF2-40B4-BE49-F238E27FC236}">
                <a16:creationId xmlns:a16="http://schemas.microsoft.com/office/drawing/2014/main" id="{CA814FE2-310D-91F7-4A00-45DBFF58E301}"/>
              </a:ext>
            </a:extLst>
          </p:cNvPr>
          <p:cNvSpPr txBox="1">
            <a:spLocks/>
          </p:cNvSpPr>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lt1"/>
              </a:buClr>
              <a:buSzPts val="18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dirty="0"/>
              <a:t>Unit Testing</a:t>
            </a:r>
          </a:p>
        </p:txBody>
      </p:sp>
      <p:cxnSp>
        <p:nvCxnSpPr>
          <p:cNvPr id="2" name="Straight Connector 1">
            <a:extLst>
              <a:ext uri="{FF2B5EF4-FFF2-40B4-BE49-F238E27FC236}">
                <a16:creationId xmlns:a16="http://schemas.microsoft.com/office/drawing/2014/main" id="{A87CDBF8-D78C-9655-36A5-FEBEBFAD30F8}"/>
              </a:ext>
            </a:extLst>
          </p:cNvPr>
          <p:cNvCxnSpPr>
            <a:cxnSpLocks/>
          </p:cNvCxnSpPr>
          <p:nvPr/>
        </p:nvCxnSpPr>
        <p:spPr>
          <a:xfrm>
            <a:off x="1817312" y="3016250"/>
            <a:ext cx="2552700" cy="0"/>
          </a:xfrm>
          <a:prstGeom prst="line">
            <a:avLst/>
          </a:prstGeom>
          <a:ln w="19050"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 name="Google Shape;195;g9504e29505_0_0">
            <a:extLst>
              <a:ext uri="{FF2B5EF4-FFF2-40B4-BE49-F238E27FC236}">
                <a16:creationId xmlns:a16="http://schemas.microsoft.com/office/drawing/2014/main" id="{6C3D0812-C58E-E7F7-8E82-EBAE46DEB8D2}"/>
              </a:ext>
            </a:extLst>
          </p:cNvPr>
          <p:cNvSpPr txBox="1">
            <a:spLocks/>
          </p:cNvSpPr>
          <p:nvPr/>
        </p:nvSpPr>
        <p:spPr>
          <a:xfrm>
            <a:off x="1817312" y="3090517"/>
            <a:ext cx="2824538" cy="176922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lt1"/>
              </a:buClr>
              <a:buSzPts val="18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lang="en-US" sz="1400" dirty="0">
                <a:solidFill>
                  <a:schemeClr val="bg1"/>
                </a:solidFill>
                <a:latin typeface="Cascadia Mono" panose="020B0609020000020004" pitchFamily="49" charset="0"/>
              </a:rPr>
              <a:t>Test to verify ‘resizing’ increases the collection.</a:t>
            </a:r>
            <a:endParaRPr lang="en-US" sz="1400" dirty="0">
              <a:solidFill>
                <a:schemeClr val="bg1"/>
              </a:solidFill>
            </a:endParaRPr>
          </a:p>
        </p:txBody>
      </p:sp>
      <p:pic>
        <p:nvPicPr>
          <p:cNvPr id="4" name="Google Shape;190;p8" descr="Green Pace logo">
            <a:extLst>
              <a:ext uri="{FF2B5EF4-FFF2-40B4-BE49-F238E27FC236}">
                <a16:creationId xmlns:a16="http://schemas.microsoft.com/office/drawing/2014/main" id="{FBE2B9BF-A68D-30DF-DB27-A2F9E7133B93}"/>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Recorded Sound">
            <a:hlinkClick r:id="" action="ppaction://media"/>
            <a:extLst>
              <a:ext uri="{FF2B5EF4-FFF2-40B4-BE49-F238E27FC236}">
                <a16:creationId xmlns:a16="http://schemas.microsoft.com/office/drawing/2014/main" id="{67EF9A1A-B186-82D7-8D7F-0A5F8FDEABB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21325" y="6039022"/>
            <a:ext cx="609600" cy="609600"/>
          </a:xfrm>
          <a:prstGeom prst="rect">
            <a:avLst/>
          </a:prstGeom>
        </p:spPr>
      </p:pic>
    </p:spTree>
    <p:extLst>
      <p:ext uri="{BB962C8B-B14F-4D97-AF65-F5344CB8AC3E}">
        <p14:creationId xmlns:p14="http://schemas.microsoft.com/office/powerpoint/2010/main" val="1481926792"/>
      </p:ext>
    </p:extLst>
  </p:cSld>
  <p:clrMapOvr>
    <a:masterClrMapping/>
  </p:clrMapOvr>
  <mc:AlternateContent xmlns:mc="http://schemas.openxmlformats.org/markup-compatibility/2006" xmlns:p14="http://schemas.microsoft.com/office/powerpoint/2010/main">
    <mc:Choice Requires="p14">
      <p:transition spd="slow" p14:dur="2000" advTm="22253"/>
    </mc:Choice>
    <mc:Fallback xmlns="">
      <p:transition spd="slow" advTm="22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25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ABF81A2-1A61-5BC7-667C-C006940D6634}"/>
              </a:ext>
            </a:extLst>
          </p:cNvPr>
          <p:cNvPicPr>
            <a:picLocks noChangeAspect="1"/>
          </p:cNvPicPr>
          <p:nvPr/>
        </p:nvPicPr>
        <p:blipFill>
          <a:blip r:embed="rId4"/>
          <a:stretch>
            <a:fillRect/>
          </a:stretch>
        </p:blipFill>
        <p:spPr>
          <a:xfrm>
            <a:off x="5016500" y="2149403"/>
            <a:ext cx="5966416" cy="3130693"/>
          </a:xfrm>
          <a:prstGeom prst="rect">
            <a:avLst/>
          </a:prstGeom>
        </p:spPr>
      </p:pic>
      <p:pic>
        <p:nvPicPr>
          <p:cNvPr id="7" name="Picture 6">
            <a:extLst>
              <a:ext uri="{FF2B5EF4-FFF2-40B4-BE49-F238E27FC236}">
                <a16:creationId xmlns:a16="http://schemas.microsoft.com/office/drawing/2014/main" id="{DCC72105-16AC-7F14-851F-0E8A320B8DCB}"/>
              </a:ext>
            </a:extLst>
          </p:cNvPr>
          <p:cNvPicPr>
            <a:picLocks noChangeAspect="1"/>
          </p:cNvPicPr>
          <p:nvPr/>
        </p:nvPicPr>
        <p:blipFill>
          <a:blip r:embed="rId5"/>
          <a:srcRect t="16826"/>
          <a:stretch/>
        </p:blipFill>
        <p:spPr>
          <a:xfrm>
            <a:off x="5311184" y="5461000"/>
            <a:ext cx="5058771" cy="311150"/>
          </a:xfrm>
          <a:prstGeom prst="rect">
            <a:avLst/>
          </a:prstGeom>
        </p:spPr>
      </p:pic>
      <p:sp>
        <p:nvSpPr>
          <p:cNvPr id="8" name="Google Shape;195;g9504e29505_0_0">
            <a:extLst>
              <a:ext uri="{FF2B5EF4-FFF2-40B4-BE49-F238E27FC236}">
                <a16:creationId xmlns:a16="http://schemas.microsoft.com/office/drawing/2014/main" id="{B1BC5575-8BB5-6519-A07C-20E6C3381D4A}"/>
              </a:ext>
            </a:extLst>
          </p:cNvPr>
          <p:cNvSpPr txBox="1">
            <a:spLocks noGrp="1"/>
          </p:cNvSpPr>
          <p:nvPr>
            <p:ph type="title"/>
          </p:nvPr>
        </p:nvSpPr>
        <p:spPr>
          <a:xfrm>
            <a:off x="1098550" y="1843873"/>
            <a:ext cx="346075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sz="2400" dirty="0">
                <a:solidFill>
                  <a:schemeClr val="bg1"/>
                </a:solidFill>
                <a:latin typeface="Cascadia Mono" panose="020B0609020000020004" pitchFamily="49" charset="0"/>
              </a:rPr>
              <a:t>MaxSizeGreaterThanOrEqualToSize</a:t>
            </a:r>
            <a:endParaRPr sz="2400" dirty="0"/>
          </a:p>
        </p:txBody>
      </p:sp>
      <p:sp>
        <p:nvSpPr>
          <p:cNvPr id="9" name="Google Shape;195;g9504e29505_0_0">
            <a:extLst>
              <a:ext uri="{FF2B5EF4-FFF2-40B4-BE49-F238E27FC236}">
                <a16:creationId xmlns:a16="http://schemas.microsoft.com/office/drawing/2014/main" id="{57BDCD46-96F9-A4CB-217B-384480B16B7F}"/>
              </a:ext>
            </a:extLst>
          </p:cNvPr>
          <p:cNvSpPr txBox="1">
            <a:spLocks/>
          </p:cNvSpPr>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lt1"/>
              </a:buClr>
              <a:buSzPts val="18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dirty="0"/>
              <a:t>Unit Testing</a:t>
            </a:r>
          </a:p>
        </p:txBody>
      </p:sp>
      <p:sp>
        <p:nvSpPr>
          <p:cNvPr id="11" name="TextBox 10">
            <a:extLst>
              <a:ext uri="{FF2B5EF4-FFF2-40B4-BE49-F238E27FC236}">
                <a16:creationId xmlns:a16="http://schemas.microsoft.com/office/drawing/2014/main" id="{D3E27C70-2E3B-13C1-51A8-8B81A87F4B44}"/>
              </a:ext>
            </a:extLst>
          </p:cNvPr>
          <p:cNvSpPr txBox="1"/>
          <p:nvPr/>
        </p:nvSpPr>
        <p:spPr>
          <a:xfrm>
            <a:off x="1479550" y="3275111"/>
            <a:ext cx="2717800" cy="307777"/>
          </a:xfrm>
          <a:prstGeom prst="rect">
            <a:avLst/>
          </a:prstGeom>
          <a:noFill/>
        </p:spPr>
        <p:txBody>
          <a:bodyPr wrap="square">
            <a:spAutoFit/>
          </a:bodyPr>
          <a:lstStyle/>
          <a:p>
            <a:r>
              <a:rPr lang="en-US" b="0" i="0" dirty="0">
                <a:solidFill>
                  <a:srgbClr val="000000"/>
                </a:solidFill>
                <a:effectLst/>
                <a:latin typeface="Times New Roman" panose="02020603050405020304" pitchFamily="18" charset="0"/>
              </a:rPr>
              <a:t> </a:t>
            </a:r>
            <a:endParaRPr lang="en-US" dirty="0"/>
          </a:p>
        </p:txBody>
      </p:sp>
      <p:cxnSp>
        <p:nvCxnSpPr>
          <p:cNvPr id="12" name="Straight Connector 11">
            <a:extLst>
              <a:ext uri="{FF2B5EF4-FFF2-40B4-BE49-F238E27FC236}">
                <a16:creationId xmlns:a16="http://schemas.microsoft.com/office/drawing/2014/main" id="{CCF90D35-0344-F50E-68FE-DADC5AE2265E}"/>
              </a:ext>
            </a:extLst>
          </p:cNvPr>
          <p:cNvCxnSpPr>
            <a:cxnSpLocks/>
          </p:cNvCxnSpPr>
          <p:nvPr/>
        </p:nvCxnSpPr>
        <p:spPr>
          <a:xfrm>
            <a:off x="1817312" y="3016250"/>
            <a:ext cx="2552700" cy="0"/>
          </a:xfrm>
          <a:prstGeom prst="line">
            <a:avLst/>
          </a:prstGeom>
          <a:ln w="19050"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3" name="Google Shape;195;g9504e29505_0_0">
            <a:extLst>
              <a:ext uri="{FF2B5EF4-FFF2-40B4-BE49-F238E27FC236}">
                <a16:creationId xmlns:a16="http://schemas.microsoft.com/office/drawing/2014/main" id="{E140DB64-E492-7A89-AD23-E47BEE3CBCB7}"/>
              </a:ext>
            </a:extLst>
          </p:cNvPr>
          <p:cNvSpPr txBox="1">
            <a:spLocks/>
          </p:cNvSpPr>
          <p:nvPr/>
        </p:nvSpPr>
        <p:spPr>
          <a:xfrm>
            <a:off x="1817312" y="3090517"/>
            <a:ext cx="2824538" cy="176922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lt1"/>
              </a:buClr>
              <a:buSzPts val="18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lang="en-US" sz="1400" dirty="0">
                <a:solidFill>
                  <a:schemeClr val="bg1"/>
                </a:solidFill>
                <a:latin typeface="Cascadia Mono" panose="020B0609020000020004" pitchFamily="49" charset="0"/>
              </a:rPr>
              <a:t>Test to verify that max size is greater than or equal to size for X entries.</a:t>
            </a:r>
            <a:endParaRPr lang="en-US" sz="1400" dirty="0">
              <a:solidFill>
                <a:schemeClr val="bg1"/>
              </a:solidFill>
            </a:endParaRPr>
          </a:p>
        </p:txBody>
      </p:sp>
      <p:pic>
        <p:nvPicPr>
          <p:cNvPr id="14" name="Google Shape;190;p8" descr="Green Pace logo">
            <a:extLst>
              <a:ext uri="{FF2B5EF4-FFF2-40B4-BE49-F238E27FC236}">
                <a16:creationId xmlns:a16="http://schemas.microsoft.com/office/drawing/2014/main" id="{D2DB1830-C411-5B7E-23D5-26D338B6B28E}"/>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5" name="Recorded Sound">
            <a:hlinkClick r:id="" action="ppaction://media"/>
            <a:extLst>
              <a:ext uri="{FF2B5EF4-FFF2-40B4-BE49-F238E27FC236}">
                <a16:creationId xmlns:a16="http://schemas.microsoft.com/office/drawing/2014/main" id="{E6E7E826-5676-BC24-430F-56CAACA6C47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32096" y="5980151"/>
            <a:ext cx="609600" cy="609600"/>
          </a:xfrm>
          <a:prstGeom prst="rect">
            <a:avLst/>
          </a:prstGeom>
        </p:spPr>
      </p:pic>
    </p:spTree>
    <p:extLst>
      <p:ext uri="{BB962C8B-B14F-4D97-AF65-F5344CB8AC3E}">
        <p14:creationId xmlns:p14="http://schemas.microsoft.com/office/powerpoint/2010/main" val="3998152214"/>
      </p:ext>
    </p:extLst>
  </p:cSld>
  <p:clrMapOvr>
    <a:masterClrMapping/>
  </p:clrMapOvr>
  <mc:AlternateContent xmlns:mc="http://schemas.openxmlformats.org/markup-compatibility/2006" xmlns:p14="http://schemas.microsoft.com/office/powerpoint/2010/main">
    <mc:Choice Requires="p14">
      <p:transition spd="slow" p14:dur="2000" advTm="14175"/>
    </mc:Choice>
    <mc:Fallback xmlns="">
      <p:transition spd="slow" advTm="141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175"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4" name="Google Shape;204;p9"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Rectangle 3">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ChangeAspect="1"/>
          </p:cNvSpPr>
          <p:nvPr/>
        </p:nvSpPr>
        <p:spPr>
          <a:xfrm>
            <a:off x="0" y="1495498"/>
            <a:ext cx="128016" cy="653903"/>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prstClr val="white"/>
              </a:solidFill>
              <a:latin typeface="Calibri" panose="020F0502020204030204"/>
            </a:endParaRPr>
          </a:p>
        </p:txBody>
      </p:sp>
      <p:sp>
        <p:nvSpPr>
          <p:cNvPr id="7" name="Title 1">
            <a:extLst>
              <a:ext uri="{FF2B5EF4-FFF2-40B4-BE49-F238E27FC236}">
                <a16:creationId xmlns:a16="http://schemas.microsoft.com/office/drawing/2014/main" id="{9EC95BE1-DA97-7F01-4BA2-32161F4AED95}"/>
              </a:ext>
            </a:extLst>
          </p:cNvPr>
          <p:cNvSpPr>
            <a:spLocks noGrp="1"/>
          </p:cNvSpPr>
          <p:nvPr/>
        </p:nvSpPr>
        <p:spPr>
          <a:xfrm>
            <a:off x="408178" y="1202943"/>
            <a:ext cx="3438144" cy="12390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kern="1200" dirty="0">
                <a:solidFill>
                  <a:schemeClr val="bg1"/>
                </a:solidFill>
                <a:latin typeface="+mj-lt"/>
                <a:ea typeface="+mj-ea"/>
                <a:cs typeface="+mj-cs"/>
              </a:rPr>
              <a:t>AUTOMATION SUMMARY</a:t>
            </a:r>
          </a:p>
        </p:txBody>
      </p:sp>
      <p:sp>
        <p:nvSpPr>
          <p:cNvPr id="12" name="Rectangle 11">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4" name="Freeform: Shape 13">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TextBox 4">
            <a:extLst>
              <a:ext uri="{FF2B5EF4-FFF2-40B4-BE49-F238E27FC236}">
                <a16:creationId xmlns:a16="http://schemas.microsoft.com/office/drawing/2014/main" id="{644B2D7F-E367-6BB5-CD01-8E113A0E6297}"/>
              </a:ext>
            </a:extLst>
          </p:cNvPr>
          <p:cNvSpPr txBox="1"/>
          <p:nvPr/>
        </p:nvSpPr>
        <p:spPr>
          <a:xfrm>
            <a:off x="407416" y="2447799"/>
            <a:ext cx="3438906" cy="3207258"/>
          </a:xfrm>
          <a:prstGeom prst="rect">
            <a:avLst/>
          </a:prstGeom>
        </p:spPr>
        <p:txBody>
          <a:bodyPr rot="0" spcFirstLastPara="0" vert="horz" wrap="square" lIns="91440" tIns="45720" rIns="91440" bIns="45720" numCol="1" spcCol="0" rtlCol="0" fromWordArt="0" anchor="t" anchorCtr="0" forceAA="0" compatLnSpc="1">
            <a:prstTxWarp prst="textNoShape">
              <a:avLst/>
            </a:prstTxWarp>
            <a:normAutofit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228600">
              <a:lnSpc>
                <a:spcPct val="90000"/>
              </a:lnSpc>
              <a:spcAft>
                <a:spcPts val="600"/>
              </a:spcAft>
              <a:buClr>
                <a:schemeClr val="bg1"/>
              </a:buClr>
              <a:buFont typeface="Arial" panose="020B0604020202020204" pitchFamily="34" charset="0"/>
              <a:buChar char="•"/>
            </a:pPr>
            <a:r>
              <a:rPr lang="en-US" sz="1700" dirty="0">
                <a:solidFill>
                  <a:schemeClr val="bg1"/>
                </a:solidFill>
              </a:rPr>
              <a:t>Automation will be used for the enforcement and compliance of standards defined in this policy.</a:t>
            </a:r>
          </a:p>
          <a:p>
            <a:pPr indent="-228600">
              <a:lnSpc>
                <a:spcPct val="90000"/>
              </a:lnSpc>
              <a:spcAft>
                <a:spcPts val="600"/>
              </a:spcAft>
              <a:buClr>
                <a:schemeClr val="bg1"/>
              </a:buClr>
              <a:buFont typeface="Arial" panose="020B0604020202020204" pitchFamily="34" charset="0"/>
              <a:buChar char="•"/>
            </a:pPr>
            <a:endParaRPr lang="en-US" sz="1700" dirty="0">
              <a:solidFill>
                <a:schemeClr val="bg1"/>
              </a:solidFill>
            </a:endParaRPr>
          </a:p>
          <a:p>
            <a:pPr indent="-228600">
              <a:lnSpc>
                <a:spcPct val="90000"/>
              </a:lnSpc>
              <a:spcAft>
                <a:spcPts val="600"/>
              </a:spcAft>
              <a:buClr>
                <a:schemeClr val="bg1"/>
              </a:buClr>
              <a:buFont typeface="Arial" panose="020B0604020202020204" pitchFamily="34" charset="0"/>
              <a:buChar char="•"/>
            </a:pPr>
            <a:r>
              <a:rPr lang="en-US" sz="1700" dirty="0">
                <a:solidFill>
                  <a:schemeClr val="bg1"/>
                </a:solidFill>
              </a:rPr>
              <a:t>It will apply these standards across multiple areas within the existing DevOps Framework.</a:t>
            </a:r>
          </a:p>
          <a:p>
            <a:pPr indent="-228600">
              <a:lnSpc>
                <a:spcPct val="90000"/>
              </a:lnSpc>
              <a:spcAft>
                <a:spcPts val="600"/>
              </a:spcAft>
              <a:buClr>
                <a:schemeClr val="bg1"/>
              </a:buClr>
              <a:buFont typeface="Arial" panose="020B0604020202020204" pitchFamily="34" charset="0"/>
              <a:buChar char="•"/>
            </a:pPr>
            <a:endParaRPr lang="en-US" sz="1700" dirty="0">
              <a:solidFill>
                <a:schemeClr val="bg1"/>
              </a:solidFill>
            </a:endParaRPr>
          </a:p>
          <a:p>
            <a:pPr indent="-228600">
              <a:lnSpc>
                <a:spcPct val="90000"/>
              </a:lnSpc>
              <a:spcAft>
                <a:spcPts val="600"/>
              </a:spcAft>
              <a:buClr>
                <a:schemeClr val="bg1"/>
              </a:buClr>
              <a:buFont typeface="Arial" panose="020B0604020202020204" pitchFamily="34" charset="0"/>
              <a:buChar char="•"/>
            </a:pPr>
            <a:r>
              <a:rPr lang="en-US" sz="1700" dirty="0">
                <a:solidFill>
                  <a:schemeClr val="bg1"/>
                </a:solidFill>
              </a:rPr>
              <a:t>Automation will streamline security tasks which will enhance efficiency and security without compromising compliance or quality. </a:t>
            </a:r>
          </a:p>
        </p:txBody>
      </p:sp>
      <p:pic>
        <p:nvPicPr>
          <p:cNvPr id="2054" name="Picture 6" descr="A diagram of a process&#10;&#10;Description automatically generated">
            <a:extLst>
              <a:ext uri="{FF2B5EF4-FFF2-40B4-BE49-F238E27FC236}">
                <a16:creationId xmlns:a16="http://schemas.microsoft.com/office/drawing/2014/main" id="{CFEFD33D-D050-9534-8871-D0BA3379084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46529" y="1628775"/>
            <a:ext cx="5870575" cy="3312897"/>
          </a:xfrm>
          <a:prstGeom prst="rect">
            <a:avLst/>
          </a:prstGeom>
          <a:noFill/>
          <a:extLst>
            <a:ext uri="{909E8E84-426E-40DD-AFC4-6F175D3DCCD1}">
              <a14:hiddenFill xmlns:a14="http://schemas.microsoft.com/office/drawing/2010/main">
                <a:solidFill>
                  <a:srgbClr val="FFFFFF"/>
                </a:solidFill>
              </a14:hiddenFill>
            </a:ext>
          </a:extLst>
        </p:spPr>
      </p:pic>
      <p:pic>
        <p:nvPicPr>
          <p:cNvPr id="6" name="Recorded Sound">
            <a:hlinkClick r:id="" action="ppaction://media"/>
            <a:extLst>
              <a:ext uri="{FF2B5EF4-FFF2-40B4-BE49-F238E27FC236}">
                <a16:creationId xmlns:a16="http://schemas.microsoft.com/office/drawing/2014/main" id="{4DFE5466-D701-24B1-25DF-184192203B6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407416" y="5946522"/>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71714"/>
    </mc:Choice>
    <mc:Fallback xmlns="">
      <p:transition spd="slow" advTm="717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133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3981450" y="2206973"/>
            <a:ext cx="5051998"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8" name="TextBox 5">
            <a:extLst>
              <a:ext uri="{FF2B5EF4-FFF2-40B4-BE49-F238E27FC236}">
                <a16:creationId xmlns:a16="http://schemas.microsoft.com/office/drawing/2014/main" id="{E6EF5081-7A21-C1B9-6874-C147F2FF0B41}"/>
              </a:ext>
            </a:extLst>
          </p:cNvPr>
          <p:cNvSpPr txBox="1"/>
          <p:nvPr/>
        </p:nvSpPr>
        <p:spPr>
          <a:xfrm>
            <a:off x="505501" y="1741450"/>
            <a:ext cx="3475949" cy="103105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Clr>
                <a:schemeClr val="bg1"/>
              </a:buClr>
            </a:pPr>
            <a:r>
              <a:rPr lang="en-US" sz="1400" b="1" i="1" dirty="0">
                <a:solidFill>
                  <a:schemeClr val="bg1"/>
                </a:solidFill>
                <a:latin typeface="Arial"/>
                <a:cs typeface="Arial"/>
              </a:rPr>
              <a:t>CodeSonar </a:t>
            </a:r>
          </a:p>
          <a:p>
            <a:pPr marL="457200" indent="-457200">
              <a:buClr>
                <a:schemeClr val="bg1"/>
              </a:buClr>
              <a:buFont typeface="Wingdings" panose="05000000000000000000" pitchFamily="2" charset="2"/>
              <a:buChar char="Ø"/>
            </a:pPr>
            <a:r>
              <a:rPr lang="en-US" sz="1100" i="1" dirty="0">
                <a:solidFill>
                  <a:schemeClr val="bg1"/>
                </a:solidFill>
                <a:latin typeface="Arial"/>
                <a:cs typeface="Arial"/>
              </a:rPr>
              <a:t>Perform</a:t>
            </a:r>
            <a:r>
              <a:rPr lang="en-US" sz="1100" dirty="0">
                <a:solidFill>
                  <a:schemeClr val="bg1"/>
                </a:solidFill>
                <a:latin typeface="Aptos" panose="020B0004020202020204"/>
                <a:cs typeface="Arial"/>
              </a:rPr>
              <a:t> </a:t>
            </a:r>
            <a:r>
              <a:rPr lang="en-US" sz="1100" i="1" dirty="0">
                <a:solidFill>
                  <a:schemeClr val="bg1"/>
                </a:solidFill>
                <a:latin typeface="Arial"/>
                <a:cs typeface="Arial"/>
              </a:rPr>
              <a:t>static analysis and detect software vulnerabilities in pre-production</a:t>
            </a:r>
          </a:p>
          <a:p>
            <a:pPr marL="457200" indent="-457200">
              <a:buClr>
                <a:schemeClr val="bg1"/>
              </a:buClr>
              <a:buFont typeface="Wingdings" panose="05000000000000000000" pitchFamily="2" charset="2"/>
              <a:buChar char="Ø"/>
            </a:pPr>
            <a:r>
              <a:rPr lang="en-US" sz="1100" i="1" dirty="0">
                <a:solidFill>
                  <a:schemeClr val="bg1"/>
                </a:solidFill>
                <a:latin typeface="Arial"/>
                <a:cs typeface="Arial"/>
              </a:rPr>
              <a:t>Detect any new and emerging vulnerabilities</a:t>
            </a:r>
            <a:r>
              <a:rPr lang="en-US" sz="1400" i="1" dirty="0">
                <a:solidFill>
                  <a:schemeClr val="bg1"/>
                </a:solidFill>
                <a:latin typeface="Arial"/>
                <a:cs typeface="Arial"/>
              </a:rPr>
              <a:t>.</a:t>
            </a:r>
            <a:endParaRPr lang="en-US" dirty="0">
              <a:solidFill>
                <a:schemeClr val="bg1"/>
              </a:solidFill>
              <a:latin typeface="Aptos" panose="020B0004020202020204"/>
              <a:cs typeface="Arial"/>
            </a:endParaRPr>
          </a:p>
          <a:p>
            <a:pPr>
              <a:buClr>
                <a:schemeClr val="bg1"/>
              </a:buClr>
            </a:pPr>
            <a:r>
              <a:rPr lang="en-US" sz="1100" i="1" dirty="0">
                <a:solidFill>
                  <a:schemeClr val="accent6">
                    <a:lumMod val="60000"/>
                    <a:lumOff val="40000"/>
                  </a:schemeClr>
                </a:solidFill>
                <a:latin typeface="Arial"/>
                <a:cs typeface="Arial"/>
                <a:hlinkClick r:id="rId7">
                  <a:extLst>
                    <a:ext uri="{A12FA001-AC4F-418D-AE19-62706E023703}">
                      <ahyp:hlinkClr xmlns:ahyp="http://schemas.microsoft.com/office/drawing/2018/hyperlinkcolor" val="tx"/>
                    </a:ext>
                  </a:extLst>
                </a:hlinkClick>
              </a:rPr>
              <a:t>https://codesecure.com/our-products/codesonar/</a:t>
            </a:r>
            <a:endParaRPr lang="en-US" sz="1100" dirty="0">
              <a:solidFill>
                <a:schemeClr val="accent6">
                  <a:lumMod val="60000"/>
                  <a:lumOff val="40000"/>
                </a:schemeClr>
              </a:solidFill>
              <a:latin typeface="Aptos" panose="020B0004020202020204"/>
              <a:cs typeface="Arial"/>
            </a:endParaRPr>
          </a:p>
        </p:txBody>
      </p:sp>
      <p:sp>
        <p:nvSpPr>
          <p:cNvPr id="9" name="TextBox 7">
            <a:extLst>
              <a:ext uri="{FF2B5EF4-FFF2-40B4-BE49-F238E27FC236}">
                <a16:creationId xmlns:a16="http://schemas.microsoft.com/office/drawing/2014/main" id="{5584743C-4487-A1FF-057D-8947FDAD3C17}"/>
              </a:ext>
            </a:extLst>
          </p:cNvPr>
          <p:cNvSpPr txBox="1"/>
          <p:nvPr/>
        </p:nvSpPr>
        <p:spPr>
          <a:xfrm>
            <a:off x="505500" y="2941829"/>
            <a:ext cx="3475949" cy="1369606"/>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i="1" dirty="0">
                <a:solidFill>
                  <a:schemeClr val="bg1"/>
                </a:solidFill>
                <a:latin typeface="Arial"/>
                <a:cs typeface="Arial"/>
              </a:rPr>
              <a:t>Parasoft C/C++</a:t>
            </a:r>
            <a:endParaRPr lang="en-US" b="1" dirty="0">
              <a:solidFill>
                <a:schemeClr val="bg1"/>
              </a:solidFill>
              <a:latin typeface="Aptos" panose="020B0004020202020204"/>
              <a:cs typeface="Arial"/>
            </a:endParaRPr>
          </a:p>
          <a:p>
            <a:pPr marL="285750" indent="-285750">
              <a:buClr>
                <a:schemeClr val="bg1"/>
              </a:buClr>
              <a:buFont typeface="Wingdings" panose="05000000000000000000" pitchFamily="2" charset="2"/>
              <a:buChar char="Ø"/>
            </a:pPr>
            <a:r>
              <a:rPr lang="en-US" sz="1100" i="1" dirty="0">
                <a:solidFill>
                  <a:schemeClr val="bg1"/>
                </a:solidFill>
                <a:latin typeface="Arial"/>
                <a:cs typeface="Arial"/>
              </a:rPr>
              <a:t>Verification of unit testing, functional testing and compliance.</a:t>
            </a:r>
          </a:p>
          <a:p>
            <a:pPr marL="285750" indent="-285750">
              <a:buClr>
                <a:schemeClr val="bg1"/>
              </a:buClr>
              <a:buFont typeface="Wingdings" panose="05000000000000000000" pitchFamily="2" charset="2"/>
              <a:buChar char="Ø"/>
            </a:pPr>
            <a:r>
              <a:rPr lang="en-US" sz="1100" i="1" dirty="0">
                <a:solidFill>
                  <a:schemeClr val="bg1"/>
                </a:solidFill>
                <a:latin typeface="Arial"/>
                <a:cs typeface="Arial"/>
              </a:rPr>
              <a:t>Maintain system stability and provide health checks.</a:t>
            </a:r>
            <a:endParaRPr lang="en-US" sz="1100" dirty="0">
              <a:solidFill>
                <a:schemeClr val="bg1"/>
              </a:solidFill>
              <a:latin typeface="Aptos" panose="020B0004020202020204"/>
              <a:cs typeface="Arial"/>
              <a:hlinkClick r:id="" action="ppaction://noaction">
                <a:extLst>
                  <a:ext uri="{A12FA001-AC4F-418D-AE19-62706E023703}">
                    <ahyp:hlinkClr xmlns:ahyp="http://schemas.microsoft.com/office/drawing/2018/hyperlinkcolor" val="tx"/>
                  </a:ext>
                </a:extLst>
              </a:hlinkClick>
            </a:endParaRPr>
          </a:p>
          <a:p>
            <a:r>
              <a:rPr lang="en-US" sz="1100" i="1" dirty="0">
                <a:solidFill>
                  <a:schemeClr val="accent6">
                    <a:lumMod val="60000"/>
                    <a:lumOff val="40000"/>
                  </a:schemeClr>
                </a:solidFill>
                <a:latin typeface="Arial"/>
                <a:cs typeface="Arial"/>
                <a:hlinkClick r:id="rId8">
                  <a:extLst>
                    <a:ext uri="{A12FA001-AC4F-418D-AE19-62706E023703}">
                      <ahyp:hlinkClr xmlns:ahyp="http://schemas.microsoft.com/office/drawing/2018/hyperlinkcolor" val="tx"/>
                    </a:ext>
                  </a:extLst>
                </a:hlinkClick>
              </a:rPr>
              <a:t>https://www.parasoft.com/products/parasoft-c-ctest/</a:t>
            </a:r>
            <a:endParaRPr lang="en-US" sz="1100" dirty="0">
              <a:solidFill>
                <a:schemeClr val="accent6">
                  <a:lumMod val="60000"/>
                  <a:lumOff val="40000"/>
                </a:schemeClr>
              </a:solidFill>
              <a:hlinkClick r:id="" action="ppaction://noaction">
                <a:extLst>
                  <a:ext uri="{A12FA001-AC4F-418D-AE19-62706E023703}">
                    <ahyp:hlinkClr xmlns:ahyp="http://schemas.microsoft.com/office/drawing/2018/hyperlinkcolor" val="tx"/>
                  </a:ext>
                </a:extLst>
              </a:hlinkClick>
            </a:endParaRPr>
          </a:p>
          <a:p>
            <a:pPr marL="457200" indent="-457200"/>
            <a:endParaRPr lang="en-US" sz="1400" i="1" dirty="0">
              <a:solidFill>
                <a:schemeClr val="bg1"/>
              </a:solidFill>
              <a:latin typeface="Arial"/>
              <a:cs typeface="Arial"/>
            </a:endParaRPr>
          </a:p>
        </p:txBody>
      </p:sp>
      <p:sp>
        <p:nvSpPr>
          <p:cNvPr id="10" name="TextBox 3">
            <a:extLst>
              <a:ext uri="{FF2B5EF4-FFF2-40B4-BE49-F238E27FC236}">
                <a16:creationId xmlns:a16="http://schemas.microsoft.com/office/drawing/2014/main" id="{D61A6CF7-688A-E687-AE79-9140B0B729EE}"/>
              </a:ext>
            </a:extLst>
          </p:cNvPr>
          <p:cNvSpPr txBox="1"/>
          <p:nvPr/>
        </p:nvSpPr>
        <p:spPr>
          <a:xfrm>
            <a:off x="5360701" y="3300193"/>
            <a:ext cx="5341495" cy="95410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a:r>
              <a:rPr lang="en-US" sz="1400" dirty="0">
                <a:solidFill>
                  <a:schemeClr val="bg1"/>
                </a:solidFill>
                <a:latin typeface="Arial"/>
                <a:cs typeface="Arial"/>
              </a:rPr>
              <a:t>“DevSecOps, short for Development Security Operations, refers to the concept of making software security a core part of the overall software development process.” (</a:t>
            </a:r>
            <a:r>
              <a:rPr lang="en-US" sz="1400" dirty="0">
                <a:solidFill>
                  <a:schemeClr val="bg1"/>
                </a:solidFill>
              </a:rPr>
              <a:t>Palo Alto Networks) </a:t>
            </a:r>
          </a:p>
        </p:txBody>
      </p:sp>
      <p:sp>
        <p:nvSpPr>
          <p:cNvPr id="11" name="TextBox 9">
            <a:extLst>
              <a:ext uri="{FF2B5EF4-FFF2-40B4-BE49-F238E27FC236}">
                <a16:creationId xmlns:a16="http://schemas.microsoft.com/office/drawing/2014/main" id="{96FBA0F4-C29B-C7BE-8A82-AB07AB8AD0E5}"/>
              </a:ext>
            </a:extLst>
          </p:cNvPr>
          <p:cNvSpPr txBox="1"/>
          <p:nvPr/>
        </p:nvSpPr>
        <p:spPr>
          <a:xfrm>
            <a:off x="505499" y="4258513"/>
            <a:ext cx="3475949" cy="1369606"/>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Clr>
                <a:schemeClr val="bg1"/>
              </a:buClr>
            </a:pPr>
            <a:r>
              <a:rPr lang="en-US" sz="1400" b="1" i="1" dirty="0">
                <a:solidFill>
                  <a:schemeClr val="bg1"/>
                </a:solidFill>
                <a:latin typeface="Arial"/>
                <a:cs typeface="Arial"/>
              </a:rPr>
              <a:t>CppCheck</a:t>
            </a:r>
          </a:p>
          <a:p>
            <a:pPr marL="285750" indent="-285750">
              <a:buClr>
                <a:schemeClr val="bg1"/>
              </a:buClr>
              <a:buFont typeface="Wingdings" panose="05000000000000000000" pitchFamily="2" charset="2"/>
              <a:buChar char="Ø"/>
            </a:pPr>
            <a:r>
              <a:rPr lang="en-US" sz="1100" i="1" dirty="0">
                <a:solidFill>
                  <a:schemeClr val="bg1"/>
                </a:solidFill>
                <a:latin typeface="Arial"/>
                <a:cs typeface="Arial"/>
              </a:rPr>
              <a:t>Identify syntax</a:t>
            </a:r>
            <a:r>
              <a:rPr lang="en-US" sz="1100" dirty="0">
                <a:solidFill>
                  <a:schemeClr val="bg1"/>
                </a:solidFill>
                <a:latin typeface="Aptos" panose="020B0004020202020204"/>
                <a:cs typeface="Arial"/>
              </a:rPr>
              <a:t> </a:t>
            </a:r>
            <a:r>
              <a:rPr lang="en-US" sz="1100" i="1" dirty="0">
                <a:solidFill>
                  <a:schemeClr val="bg1"/>
                </a:solidFill>
                <a:latin typeface="Arial"/>
                <a:cs typeface="Arial"/>
              </a:rPr>
              <a:t>errors, undefined behaviors and memory leaks. </a:t>
            </a:r>
          </a:p>
          <a:p>
            <a:pPr marL="285750" indent="-285750">
              <a:buClr>
                <a:schemeClr val="bg1"/>
              </a:buClr>
              <a:buFont typeface="Wingdings" panose="05000000000000000000" pitchFamily="2" charset="2"/>
              <a:buChar char="Ø"/>
            </a:pPr>
            <a:r>
              <a:rPr lang="en-US" sz="1100" i="1" dirty="0">
                <a:solidFill>
                  <a:schemeClr val="bg1"/>
                </a:solidFill>
                <a:latin typeface="Arial"/>
                <a:cs typeface="Arial"/>
              </a:rPr>
              <a:t>Detect new emerging issues with a</a:t>
            </a:r>
            <a:r>
              <a:rPr lang="en-US" sz="1100" dirty="0">
                <a:solidFill>
                  <a:schemeClr val="bg1"/>
                </a:solidFill>
                <a:latin typeface="Aptos" panose="020B0004020202020204"/>
                <a:cs typeface="Arial"/>
              </a:rPr>
              <a:t> </a:t>
            </a:r>
            <a:r>
              <a:rPr lang="en-US" sz="1100" i="1" dirty="0">
                <a:solidFill>
                  <a:schemeClr val="bg1"/>
                </a:solidFill>
                <a:latin typeface="Arial"/>
                <a:cs typeface="Arial"/>
              </a:rPr>
              <a:t>changing environment.</a:t>
            </a:r>
            <a:endParaRPr lang="en-US" sz="1100" dirty="0">
              <a:solidFill>
                <a:schemeClr val="bg1"/>
              </a:solidFill>
              <a:latin typeface="Aptos"/>
              <a:cs typeface="Arial"/>
              <a:hlinkClick r:id="" action="ppaction://noaction">
                <a:extLst>
                  <a:ext uri="{A12FA001-AC4F-418D-AE19-62706E023703}">
                    <ahyp:hlinkClr xmlns:ahyp="http://schemas.microsoft.com/office/drawing/2018/hyperlinkcolor" val="tx"/>
                  </a:ext>
                </a:extLst>
              </a:hlinkClick>
            </a:endParaRPr>
          </a:p>
          <a:p>
            <a:pPr>
              <a:buClr>
                <a:schemeClr val="bg1"/>
              </a:buClr>
            </a:pPr>
            <a:r>
              <a:rPr lang="en-US" sz="1100" i="1" dirty="0">
                <a:solidFill>
                  <a:schemeClr val="accent6">
                    <a:lumMod val="60000"/>
                    <a:lumOff val="40000"/>
                  </a:schemeClr>
                </a:solidFill>
                <a:latin typeface="Arial"/>
                <a:cs typeface="Arial"/>
                <a:hlinkClick r:id="rId9">
                  <a:extLst>
                    <a:ext uri="{A12FA001-AC4F-418D-AE19-62706E023703}">
                      <ahyp:hlinkClr xmlns:ahyp="http://schemas.microsoft.com/office/drawing/2018/hyperlinkcolor" val="tx"/>
                    </a:ext>
                  </a:extLst>
                </a:hlinkClick>
              </a:rPr>
              <a:t>https://cppcheck.sourceforge.io/</a:t>
            </a:r>
            <a:endParaRPr lang="en-US" sz="1100" dirty="0">
              <a:solidFill>
                <a:schemeClr val="accent6">
                  <a:lumMod val="60000"/>
                  <a:lumOff val="40000"/>
                </a:schemeClr>
              </a:solidFill>
              <a:hlinkClick r:id="" action="ppaction://noaction">
                <a:extLst>
                  <a:ext uri="{A12FA001-AC4F-418D-AE19-62706E023703}">
                    <ahyp:hlinkClr xmlns:ahyp="http://schemas.microsoft.com/office/drawing/2018/hyperlinkcolor" val="tx"/>
                  </a:ext>
                </a:extLst>
              </a:hlinkClick>
            </a:endParaRPr>
          </a:p>
          <a:p>
            <a:pPr marL="457200" indent="-457200"/>
            <a:endParaRPr lang="en-US" sz="1400" i="1" dirty="0">
              <a:solidFill>
                <a:schemeClr val="bg1"/>
              </a:solidFill>
              <a:latin typeface="Arial"/>
              <a:cs typeface="Arial"/>
            </a:endParaRPr>
          </a:p>
        </p:txBody>
      </p:sp>
      <p:sp>
        <p:nvSpPr>
          <p:cNvPr id="13" name="TextBox 11">
            <a:extLst>
              <a:ext uri="{FF2B5EF4-FFF2-40B4-BE49-F238E27FC236}">
                <a16:creationId xmlns:a16="http://schemas.microsoft.com/office/drawing/2014/main" id="{4AF6B02A-423B-49AB-4F13-DD46A7FE0FCF}"/>
              </a:ext>
            </a:extLst>
          </p:cNvPr>
          <p:cNvSpPr txBox="1"/>
          <p:nvPr/>
        </p:nvSpPr>
        <p:spPr>
          <a:xfrm>
            <a:off x="505499" y="5495397"/>
            <a:ext cx="3475950" cy="103105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Clr>
                <a:schemeClr val="bg1"/>
              </a:buClr>
            </a:pPr>
            <a:r>
              <a:rPr lang="en-US" sz="1400" b="1" i="1" dirty="0">
                <a:solidFill>
                  <a:schemeClr val="bg1"/>
                </a:solidFill>
                <a:latin typeface="Arial"/>
                <a:cs typeface="Arial"/>
              </a:rPr>
              <a:t>Burp-Suite</a:t>
            </a:r>
            <a:endParaRPr lang="en-US" b="1" dirty="0">
              <a:solidFill>
                <a:schemeClr val="bg1"/>
              </a:solidFill>
              <a:latin typeface="Aptos" panose="020B0004020202020204"/>
              <a:cs typeface="Arial"/>
            </a:endParaRPr>
          </a:p>
          <a:p>
            <a:pPr marL="285750" indent="-285750">
              <a:buClr>
                <a:schemeClr val="bg1"/>
              </a:buClr>
              <a:buFont typeface="Wingdings" panose="05000000000000000000" pitchFamily="2" charset="2"/>
              <a:buChar char="Ø"/>
            </a:pPr>
            <a:r>
              <a:rPr lang="en-US" sz="1100" i="1" dirty="0">
                <a:solidFill>
                  <a:schemeClr val="bg1"/>
                </a:solidFill>
                <a:latin typeface="Arial"/>
                <a:cs typeface="Arial"/>
              </a:rPr>
              <a:t>Open-Source software used during post-production for</a:t>
            </a:r>
            <a:r>
              <a:rPr lang="en-US" sz="1100" dirty="0">
                <a:solidFill>
                  <a:schemeClr val="bg1"/>
                </a:solidFill>
                <a:latin typeface="Aptos" panose="020B0004020202020204"/>
                <a:cs typeface="Arial"/>
              </a:rPr>
              <a:t> </a:t>
            </a:r>
            <a:r>
              <a:rPr lang="en-US" sz="1100" i="1" dirty="0">
                <a:solidFill>
                  <a:schemeClr val="bg1"/>
                </a:solidFill>
                <a:latin typeface="Arial"/>
                <a:cs typeface="Arial"/>
              </a:rPr>
              <a:t>penetration testing </a:t>
            </a:r>
            <a:endParaRPr lang="en-US" sz="1100" dirty="0">
              <a:solidFill>
                <a:schemeClr val="bg1"/>
              </a:solidFill>
              <a:latin typeface="Aptos" panose="020B0004020202020204"/>
              <a:cs typeface="Arial"/>
              <a:hlinkClick r:id="" action="ppaction://noaction">
                <a:extLst>
                  <a:ext uri="{A12FA001-AC4F-418D-AE19-62706E023703}">
                    <ahyp:hlinkClr xmlns:ahyp="http://schemas.microsoft.com/office/drawing/2018/hyperlinkcolor" val="tx"/>
                  </a:ext>
                </a:extLst>
              </a:hlinkClick>
            </a:endParaRPr>
          </a:p>
          <a:p>
            <a:pPr>
              <a:buClr>
                <a:schemeClr val="bg1"/>
              </a:buClr>
            </a:pPr>
            <a:r>
              <a:rPr lang="en-US" sz="1100" i="1" dirty="0">
                <a:solidFill>
                  <a:schemeClr val="accent6">
                    <a:lumMod val="60000"/>
                    <a:lumOff val="40000"/>
                  </a:schemeClr>
                </a:solidFill>
                <a:latin typeface="Arial"/>
                <a:cs typeface="Arial"/>
                <a:hlinkClick r:id="rId10">
                  <a:extLst>
                    <a:ext uri="{A12FA001-AC4F-418D-AE19-62706E023703}">
                      <ahyp:hlinkClr xmlns:ahyp="http://schemas.microsoft.com/office/drawing/2018/hyperlinkcolor" val="tx"/>
                    </a:ext>
                  </a:extLst>
                </a:hlinkClick>
              </a:rPr>
              <a:t>https://portswigger.net/burp/pro</a:t>
            </a:r>
            <a:endParaRPr lang="en-US" sz="1100" dirty="0">
              <a:solidFill>
                <a:schemeClr val="accent6">
                  <a:lumMod val="60000"/>
                  <a:lumOff val="40000"/>
                </a:schemeClr>
              </a:solidFill>
              <a:hlinkClick r:id="" action="ppaction://noaction">
                <a:extLst>
                  <a:ext uri="{A12FA001-AC4F-418D-AE19-62706E023703}">
                    <ahyp:hlinkClr xmlns:ahyp="http://schemas.microsoft.com/office/drawing/2018/hyperlinkcolor" val="tx"/>
                  </a:ext>
                </a:extLst>
              </a:hlinkClick>
            </a:endParaRPr>
          </a:p>
          <a:p>
            <a:pPr marL="285750" indent="-285750">
              <a:buClr>
                <a:schemeClr val="bg1"/>
              </a:buClr>
              <a:buFont typeface="Wingdings" panose="05000000000000000000" pitchFamily="2" charset="2"/>
              <a:buChar char="Ø"/>
            </a:pPr>
            <a:endParaRPr lang="en-US" sz="1400" i="1" dirty="0">
              <a:solidFill>
                <a:schemeClr val="bg1"/>
              </a:solidFill>
              <a:latin typeface="Arial"/>
              <a:cs typeface="Arial"/>
            </a:endParaRPr>
          </a:p>
        </p:txBody>
      </p:sp>
      <p:sp>
        <p:nvSpPr>
          <p:cNvPr id="15" name="TextBox 14">
            <a:extLst>
              <a:ext uri="{FF2B5EF4-FFF2-40B4-BE49-F238E27FC236}">
                <a16:creationId xmlns:a16="http://schemas.microsoft.com/office/drawing/2014/main" id="{22A104AB-B6B0-0A26-9D8D-C15617F52EBF}"/>
              </a:ext>
            </a:extLst>
          </p:cNvPr>
          <p:cNvSpPr txBox="1"/>
          <p:nvPr/>
        </p:nvSpPr>
        <p:spPr>
          <a:xfrm>
            <a:off x="505499" y="1394743"/>
            <a:ext cx="6096000" cy="307777"/>
          </a:xfrm>
          <a:prstGeom prst="rect">
            <a:avLst/>
          </a:prstGeom>
          <a:noFill/>
        </p:spPr>
        <p:txBody>
          <a:bodyPr wrap="square">
            <a:spAutoFit/>
          </a:bodyPr>
          <a:lstStyle/>
          <a:p>
            <a:r>
              <a:rPr lang="en-US" dirty="0">
                <a:solidFill>
                  <a:schemeClr val="bg1"/>
                </a:solidFill>
              </a:rPr>
              <a:t>Recommended Automation </a:t>
            </a:r>
          </a:p>
        </p:txBody>
      </p:sp>
      <p:sp>
        <p:nvSpPr>
          <p:cNvPr id="16" name="Rectangle 15">
            <a:extLst>
              <a:ext uri="{FF2B5EF4-FFF2-40B4-BE49-F238E27FC236}">
                <a16:creationId xmlns:a16="http://schemas.microsoft.com/office/drawing/2014/main" id="{D83C1D89-EEA7-3E3D-A31D-36EBED38FE98}"/>
              </a:ext>
            </a:extLst>
          </p:cNvPr>
          <p:cNvSpPr/>
          <p:nvPr/>
        </p:nvSpPr>
        <p:spPr>
          <a:xfrm>
            <a:off x="470574" y="1452657"/>
            <a:ext cx="69849" cy="211175"/>
          </a:xfrm>
          <a:prstGeom prst="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Recorded Sound">
            <a:hlinkClick r:id="" action="ppaction://media"/>
            <a:extLst>
              <a:ext uri="{FF2B5EF4-FFF2-40B4-BE49-F238E27FC236}">
                <a16:creationId xmlns:a16="http://schemas.microsoft.com/office/drawing/2014/main" id="{F5ADB5C6-EBDF-00EE-809D-0B02C058BE8B}"/>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0315786" y="5942129"/>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0861"/>
    </mc:Choice>
    <mc:Fallback xmlns="">
      <p:transition spd="slow" advTm="20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92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14" name="Content Placeholder 2">
            <a:extLst>
              <a:ext uri="{FF2B5EF4-FFF2-40B4-BE49-F238E27FC236}">
                <a16:creationId xmlns:a16="http://schemas.microsoft.com/office/drawing/2014/main" id="{BE16BA7C-0347-0EC4-5CA3-C9133CC28E39}"/>
              </a:ext>
            </a:extLst>
          </p:cNvPr>
          <p:cNvGraphicFramePr>
            <a:graphicFrameLocks/>
          </p:cNvGraphicFramePr>
          <p:nvPr>
            <p:extLst>
              <p:ext uri="{D42A27DB-BD31-4B8C-83A1-F6EECF244321}">
                <p14:modId xmlns:p14="http://schemas.microsoft.com/office/powerpoint/2010/main" val="3987533247"/>
              </p:ext>
            </p:extLst>
          </p:nvPr>
        </p:nvGraphicFramePr>
        <p:xfrm>
          <a:off x="813607" y="2149523"/>
          <a:ext cx="10030585" cy="410115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6" name="TextBox 15">
            <a:extLst>
              <a:ext uri="{FF2B5EF4-FFF2-40B4-BE49-F238E27FC236}">
                <a16:creationId xmlns:a16="http://schemas.microsoft.com/office/drawing/2014/main" id="{964F5B38-378C-5670-A293-9D8B29220C05}"/>
              </a:ext>
            </a:extLst>
          </p:cNvPr>
          <p:cNvSpPr txBox="1"/>
          <p:nvPr/>
        </p:nvSpPr>
        <p:spPr>
          <a:xfrm>
            <a:off x="3876784" y="2057401"/>
            <a:ext cx="3904230" cy="369332"/>
          </a:xfrm>
          <a:prstGeom prst="rect">
            <a:avLst/>
          </a:prstGeom>
          <a:noFill/>
        </p:spPr>
        <p:txBody>
          <a:bodyPr wrap="square">
            <a:spAutoFit/>
          </a:bodyPr>
          <a:lstStyle/>
          <a:p>
            <a:pPr lvl="0">
              <a:defRPr b="1"/>
            </a:pPr>
            <a:r>
              <a:rPr lang="en-US" sz="1800" dirty="0">
                <a:solidFill>
                  <a:schemeClr val="bg1"/>
                </a:solidFill>
              </a:rPr>
              <a:t>“Don’t leave security to the end!”</a:t>
            </a:r>
          </a:p>
        </p:txBody>
      </p:sp>
      <p:pic>
        <p:nvPicPr>
          <p:cNvPr id="4" name="Recorded Sound">
            <a:hlinkClick r:id="" action="ppaction://media"/>
            <a:extLst>
              <a:ext uri="{FF2B5EF4-FFF2-40B4-BE49-F238E27FC236}">
                <a16:creationId xmlns:a16="http://schemas.microsoft.com/office/drawing/2014/main" id="{30367B74-F63D-375C-CFE8-4994F502806F}"/>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508807" y="611124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6465"/>
    </mc:Choice>
    <mc:Fallback>
      <p:transition spd="slow" advTm="56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46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5905500" y="764373"/>
            <a:ext cx="56007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9" name="Content Placeholder 2">
            <a:extLst>
              <a:ext uri="{FF2B5EF4-FFF2-40B4-BE49-F238E27FC236}">
                <a16:creationId xmlns:a16="http://schemas.microsoft.com/office/drawing/2014/main" id="{90D9EF1F-B988-704F-EA5E-FA799154D4C4}"/>
              </a:ext>
            </a:extLst>
          </p:cNvPr>
          <p:cNvGraphicFramePr>
            <a:graphicFrameLocks/>
          </p:cNvGraphicFramePr>
          <p:nvPr>
            <p:extLst>
              <p:ext uri="{D42A27DB-BD31-4B8C-83A1-F6EECF244321}">
                <p14:modId xmlns:p14="http://schemas.microsoft.com/office/powerpoint/2010/main" val="311377874"/>
              </p:ext>
            </p:extLst>
          </p:nvPr>
        </p:nvGraphicFramePr>
        <p:xfrm>
          <a:off x="355600" y="2709451"/>
          <a:ext cx="5842000" cy="310657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1" name="TextBox 10">
            <a:extLst>
              <a:ext uri="{FF2B5EF4-FFF2-40B4-BE49-F238E27FC236}">
                <a16:creationId xmlns:a16="http://schemas.microsoft.com/office/drawing/2014/main" id="{0684C8CA-B09E-9633-9D4E-5B39A544DF22}"/>
              </a:ext>
            </a:extLst>
          </p:cNvPr>
          <p:cNvSpPr txBox="1"/>
          <p:nvPr/>
        </p:nvSpPr>
        <p:spPr>
          <a:xfrm>
            <a:off x="355600" y="1980626"/>
            <a:ext cx="5232400" cy="584775"/>
          </a:xfrm>
          <a:prstGeom prst="rect">
            <a:avLst/>
          </a:prstGeom>
          <a:noFill/>
        </p:spPr>
        <p:txBody>
          <a:bodyPr wrap="square">
            <a:spAutoFit/>
          </a:bodyPr>
          <a:lstStyle/>
          <a:p>
            <a:pPr lvl="0"/>
            <a:r>
              <a:rPr lang="en-US" sz="1600" dirty="0">
                <a:solidFill>
                  <a:schemeClr val="bg1"/>
                </a:solidFill>
              </a:rPr>
              <a:t>While the existing policy provides a solid foundation, a few gaps remain that may expose Green Pace:</a:t>
            </a:r>
          </a:p>
        </p:txBody>
      </p:sp>
      <p:sp>
        <p:nvSpPr>
          <p:cNvPr id="14" name="TextBox 13">
            <a:extLst>
              <a:ext uri="{FF2B5EF4-FFF2-40B4-BE49-F238E27FC236}">
                <a16:creationId xmlns:a16="http://schemas.microsoft.com/office/drawing/2014/main" id="{34863B36-848A-B732-507A-9B8922A376C2}"/>
              </a:ext>
            </a:extLst>
          </p:cNvPr>
          <p:cNvSpPr txBox="1"/>
          <p:nvPr/>
        </p:nvSpPr>
        <p:spPr>
          <a:xfrm>
            <a:off x="6540500" y="2565401"/>
            <a:ext cx="5232400" cy="3354765"/>
          </a:xfrm>
          <a:prstGeom prst="rect">
            <a:avLst/>
          </a:prstGeom>
          <a:noFill/>
        </p:spPr>
        <p:txBody>
          <a:bodyPr wrap="square">
            <a:spAutoFit/>
          </a:bodyPr>
          <a:lstStyle/>
          <a:p>
            <a:pPr lvl="0">
              <a:buClr>
                <a:schemeClr val="bg1"/>
              </a:buClr>
            </a:pPr>
            <a:r>
              <a:rPr lang="en-US" sz="2000" dirty="0">
                <a:solidFill>
                  <a:schemeClr val="bg1"/>
                </a:solidFill>
              </a:rPr>
              <a:t>Looking at History:</a:t>
            </a:r>
          </a:p>
          <a:p>
            <a:pPr lvl="0">
              <a:buClr>
                <a:schemeClr val="bg1"/>
              </a:buClr>
            </a:pPr>
            <a:endParaRPr lang="en-US" sz="1600" dirty="0">
              <a:solidFill>
                <a:schemeClr val="bg1"/>
              </a:solidFill>
            </a:endParaRPr>
          </a:p>
          <a:p>
            <a:pPr marL="285750" lvl="0" indent="-285750">
              <a:buClr>
                <a:schemeClr val="bg1"/>
              </a:buClr>
              <a:buFont typeface="Arial" panose="020B0604020202020204" pitchFamily="34" charset="0"/>
              <a:buChar char="•"/>
            </a:pPr>
            <a:r>
              <a:rPr lang="en-US" sz="1600" b="1" dirty="0">
                <a:solidFill>
                  <a:schemeClr val="bg1"/>
                </a:solidFill>
              </a:rPr>
              <a:t>Equifax</a:t>
            </a:r>
            <a:r>
              <a:rPr lang="en-US" sz="1600" dirty="0">
                <a:solidFill>
                  <a:schemeClr val="bg1"/>
                </a:solidFill>
              </a:rPr>
              <a:t> - Due to a delayed incident response following a major data breach resulted in increased fines &amp; damages cost the company 700M in settlements. (Hiremath, O. [n.d.]) </a:t>
            </a:r>
          </a:p>
          <a:p>
            <a:pPr marL="285750" lvl="0" indent="-285750">
              <a:buClr>
                <a:schemeClr val="bg1"/>
              </a:buClr>
              <a:buFont typeface="Arial" panose="020B0604020202020204" pitchFamily="34" charset="0"/>
              <a:buChar char="•"/>
            </a:pPr>
            <a:endParaRPr lang="en-US" sz="1600" dirty="0">
              <a:solidFill>
                <a:schemeClr val="bg1"/>
              </a:solidFill>
            </a:endParaRPr>
          </a:p>
          <a:p>
            <a:pPr marL="285750" indent="-285750">
              <a:buClr>
                <a:schemeClr val="bg1"/>
              </a:buClr>
              <a:buFont typeface="Arial" panose="020B0604020202020204" pitchFamily="34" charset="0"/>
              <a:buChar char="•"/>
            </a:pPr>
            <a:r>
              <a:rPr lang="en-US" sz="1600" b="1" dirty="0">
                <a:solidFill>
                  <a:schemeClr val="bg1"/>
                </a:solidFill>
              </a:rPr>
              <a:t>LifeLabs</a:t>
            </a:r>
            <a:r>
              <a:rPr lang="en-US" sz="1600" dirty="0">
                <a:solidFill>
                  <a:schemeClr val="bg1"/>
                </a:solidFill>
              </a:rPr>
              <a:t> – The lack of Defense in Depth strategy and missing security policies led to a breach of sensitive customer information which led to a $1.2 billion lawsuit. (Hiremath, O. [n.d.]) </a:t>
            </a:r>
          </a:p>
          <a:p>
            <a:pPr marL="285750" lvl="0" indent="-285750">
              <a:buClr>
                <a:schemeClr val="bg1"/>
              </a:buClr>
              <a:buFont typeface="Arial" panose="020B0604020202020204" pitchFamily="34" charset="0"/>
              <a:buChar char="•"/>
            </a:pPr>
            <a:endParaRPr lang="en-US" sz="1600" dirty="0">
              <a:solidFill>
                <a:schemeClr val="bg1"/>
              </a:solidFill>
            </a:endParaRPr>
          </a:p>
          <a:p>
            <a:pPr marL="285750" lvl="0" indent="-285750">
              <a:buClr>
                <a:schemeClr val="bg1"/>
              </a:buClr>
              <a:buFont typeface="Arial" panose="020B0604020202020204" pitchFamily="34" charset="0"/>
              <a:buChar char="•"/>
            </a:pPr>
            <a:endParaRPr lang="en-US" sz="1600" dirty="0">
              <a:solidFill>
                <a:schemeClr val="bg1"/>
              </a:solidFill>
            </a:endParaRPr>
          </a:p>
        </p:txBody>
      </p:sp>
      <p:pic>
        <p:nvPicPr>
          <p:cNvPr id="4" name="Recorded Sound">
            <a:hlinkClick r:id="" action="ppaction://media"/>
            <a:extLst>
              <a:ext uri="{FF2B5EF4-FFF2-40B4-BE49-F238E27FC236}">
                <a16:creationId xmlns:a16="http://schemas.microsoft.com/office/drawing/2014/main" id="{754B68C4-A358-D64C-8A78-A7FA24314F8B}"/>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355600" y="6097694"/>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5827"/>
    </mc:Choice>
    <mc:Fallback xmlns="">
      <p:transition spd="slow" advTm="105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91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473474" y="579511"/>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CONCLUSIONS</a:t>
            </a: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10" name="Content Placeholder 2">
            <a:extLst>
              <a:ext uri="{FF2B5EF4-FFF2-40B4-BE49-F238E27FC236}">
                <a16:creationId xmlns:a16="http://schemas.microsoft.com/office/drawing/2014/main" id="{25906E52-7D5F-E2B3-E557-B23A9FD13D0A}"/>
              </a:ext>
            </a:extLst>
          </p:cNvPr>
          <p:cNvGraphicFramePr>
            <a:graphicFrameLocks/>
          </p:cNvGraphicFramePr>
          <p:nvPr>
            <p:extLst>
              <p:ext uri="{D42A27DB-BD31-4B8C-83A1-F6EECF244321}">
                <p14:modId xmlns:p14="http://schemas.microsoft.com/office/powerpoint/2010/main" val="4110557340"/>
              </p:ext>
            </p:extLst>
          </p:nvPr>
        </p:nvGraphicFramePr>
        <p:xfrm>
          <a:off x="1339850" y="2050339"/>
          <a:ext cx="9194800" cy="370522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2" name="TextBox 11">
            <a:extLst>
              <a:ext uri="{FF2B5EF4-FFF2-40B4-BE49-F238E27FC236}">
                <a16:creationId xmlns:a16="http://schemas.microsoft.com/office/drawing/2014/main" id="{53B4135E-B54C-3777-BFC4-AF4FA10A592E}"/>
              </a:ext>
            </a:extLst>
          </p:cNvPr>
          <p:cNvSpPr txBox="1"/>
          <p:nvPr/>
        </p:nvSpPr>
        <p:spPr>
          <a:xfrm>
            <a:off x="1339850" y="1653662"/>
            <a:ext cx="6096000" cy="307777"/>
          </a:xfrm>
          <a:prstGeom prst="rect">
            <a:avLst/>
          </a:prstGeom>
          <a:noFill/>
        </p:spPr>
        <p:txBody>
          <a:bodyPr wrap="square">
            <a:spAutoFit/>
          </a:bodyPr>
          <a:lstStyle/>
          <a:p>
            <a:r>
              <a:rPr lang="en-US" dirty="0">
                <a:solidFill>
                  <a:schemeClr val="bg1"/>
                </a:solidFill>
              </a:rPr>
              <a:t>Recommended Standards:</a:t>
            </a:r>
          </a:p>
        </p:txBody>
      </p:sp>
      <p:pic>
        <p:nvPicPr>
          <p:cNvPr id="4" name="Recorded Sound">
            <a:hlinkClick r:id="" action="ppaction://media"/>
            <a:extLst>
              <a:ext uri="{FF2B5EF4-FFF2-40B4-BE49-F238E27FC236}">
                <a16:creationId xmlns:a16="http://schemas.microsoft.com/office/drawing/2014/main" id="{143A1321-9D2F-523F-B61F-2CEC840BFA71}"/>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221325" y="6015138"/>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7767"/>
    </mc:Choice>
    <mc:Fallback>
      <p:transition spd="slow" advTm="27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6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a:bodyPr>
          <a:lstStyle/>
          <a:p>
            <a:pPr marL="228600" lvl="0" indent="-228600" algn="l" rtl="0">
              <a:lnSpc>
                <a:spcPct val="90000"/>
              </a:lnSpc>
              <a:spcBef>
                <a:spcPts val="0"/>
              </a:spcBef>
              <a:spcAft>
                <a:spcPts val="0"/>
              </a:spcAft>
              <a:buClr>
                <a:schemeClr val="lt1"/>
              </a:buClr>
              <a:buSzPts val="2200"/>
              <a:buChar char="•"/>
            </a:pPr>
            <a:r>
              <a:rPr lang="en-US" dirty="0"/>
              <a:t>What is DevSecOps? (n.d.). Palo Alto Networks. </a:t>
            </a:r>
            <a:r>
              <a:rPr lang="en-US" dirty="0">
                <a:hlinkClick r:id="rId4"/>
              </a:rPr>
              <a:t>https://www.paloaltonetworks.com/cyberpedia/what-is-devsecops</a:t>
            </a:r>
            <a:endParaRPr lang="en-US" dirty="0"/>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t>Hiremath, O. (n.d.). The Good, The Bad and the Ugly? Lessons from Incident Responses. </a:t>
            </a:r>
            <a:r>
              <a:rPr lang="en-US" dirty="0">
                <a:hlinkClick r:id="rId5"/>
              </a:rPr>
              <a:t>https://www.softwaresecured.com/post/lessons-from-incident-responses</a:t>
            </a:r>
            <a:endParaRPr lang="en-US" dirty="0"/>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t>Kirvan, P. (2023, October 27). Top 12 IT security frameworks and standards explained. Security. </a:t>
            </a:r>
            <a:r>
              <a:rPr lang="en-US" dirty="0">
                <a:hlinkClick r:id="rId6"/>
              </a:rPr>
              <a:t>https://www.techtarget.com/searchsecurity/tip/IT-security-frameworks-and-standards-Choosing-the-right-one</a:t>
            </a:r>
            <a:endParaRPr lang="en-US" dirty="0"/>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t>SEI CERT C++ Coding Standard - SEI CERT C++ Coding Standard - Confluence. (n.d.). </a:t>
            </a:r>
            <a:r>
              <a:rPr lang="en-US" dirty="0">
                <a:hlinkClick r:id="rId7"/>
              </a:rPr>
              <a:t>https://wiki.sei.cmu.edu/confluence/pages/viewpage.action?pageId=88046682</a:t>
            </a:r>
            <a:endParaRPr lang="en-US" dirty="0"/>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endParaRPr dirty="0"/>
          </a:p>
        </p:txBody>
      </p:sp>
      <p:pic>
        <p:nvPicPr>
          <p:cNvPr id="239" name="Google Shape;239;p14"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1919"/>
    </mc:Choice>
    <mc:Fallback>
      <p:transition spd="slow" advTm="91919"/>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4" name="Google Shape;154;p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a:extLst>
              <a:ext uri="{FF2B5EF4-FFF2-40B4-BE49-F238E27FC236}">
                <a16:creationId xmlns:a16="http://schemas.microsoft.com/office/drawing/2014/main" id="{E52700DB-C660-6BDB-000A-24FC7D5F8415}"/>
              </a:ext>
            </a:extLst>
          </p:cNvPr>
          <p:cNvPicPr preferRelativeResize="0"/>
          <p:nvPr/>
        </p:nvPicPr>
        <p:blipFill rotWithShape="1">
          <a:blip r:embed="rId7"/>
          <a:stretch/>
        </p:blipFill>
        <p:spPr>
          <a:xfrm>
            <a:off x="682400" y="2590144"/>
            <a:ext cx="4777381" cy="2685604"/>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p:spPr>
      </p:pic>
      <p:sp>
        <p:nvSpPr>
          <p:cNvPr id="5" name="Content Placeholder 2">
            <a:extLst>
              <a:ext uri="{FF2B5EF4-FFF2-40B4-BE49-F238E27FC236}">
                <a16:creationId xmlns:a16="http://schemas.microsoft.com/office/drawing/2014/main" id="{62D0565D-8762-B316-A70C-4A1EC919806F}"/>
              </a:ext>
            </a:extLst>
          </p:cNvPr>
          <p:cNvSpPr txBox="1">
            <a:spLocks/>
          </p:cNvSpPr>
          <p:nvPr/>
        </p:nvSpPr>
        <p:spPr>
          <a:xfrm>
            <a:off x="5792604" y="1984443"/>
            <a:ext cx="5458838" cy="4192520"/>
          </a:xfrm>
          <a:prstGeom prst="rect">
            <a:avLst/>
          </a:prstGeom>
          <a:noFill/>
          <a:ln>
            <a:noFill/>
          </a:ln>
        </p:spPr>
        <p:txBody>
          <a:bodyPr spcFirstLastPara="1" wrap="square" lIns="91425" tIns="45700" rIns="91425" bIns="45700" anchor="t" anchorCtr="0">
            <a:normAutofit lnSpcReduction="10000"/>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r>
              <a:rPr lang="en-US" sz="2400" dirty="0"/>
              <a:t>The Green Pace Security Policy is designed to provide a comprehensive framework for securing all aspects of software development while defining the core security principles needed to ensure best coding practices. This policy includes clear standards for encryption, authorization, authentication , auditing and others measures which offers guidance for building a secure solution. </a:t>
            </a:r>
          </a:p>
          <a:p>
            <a:endParaRPr lang="en-US" sz="2400" dirty="0"/>
          </a:p>
        </p:txBody>
      </p:sp>
      <p:sp>
        <p:nvSpPr>
          <p:cNvPr id="8" name="Title 1">
            <a:extLst>
              <a:ext uri="{FF2B5EF4-FFF2-40B4-BE49-F238E27FC236}">
                <a16:creationId xmlns:a16="http://schemas.microsoft.com/office/drawing/2014/main" id="{97EF63A2-443B-EDEF-724A-7FA4065F6056}"/>
              </a:ext>
            </a:extLst>
          </p:cNvPr>
          <p:cNvSpPr>
            <a:spLocks noGrp="1"/>
          </p:cNvSpPr>
          <p:nvPr>
            <p:ph type="title"/>
          </p:nvPr>
        </p:nvSpPr>
        <p:spPr>
          <a:xfrm>
            <a:off x="5894962" y="479493"/>
            <a:ext cx="5458838" cy="1325563"/>
          </a:xfrm>
        </p:spPr>
        <p:txBody>
          <a:bodyPr>
            <a:normAutofit/>
          </a:bodyPr>
          <a:lstStyle/>
          <a:p>
            <a:r>
              <a:rPr lang="en-US" dirty="0"/>
              <a:t>OVERVIEW: DEFENSE IN DEPTH</a:t>
            </a:r>
          </a:p>
        </p:txBody>
      </p:sp>
      <p:pic>
        <p:nvPicPr>
          <p:cNvPr id="3" name="Recorded Sound">
            <a:hlinkClick r:id="" action="ppaction://media"/>
            <a:extLst>
              <a:ext uri="{FF2B5EF4-FFF2-40B4-BE49-F238E27FC236}">
                <a16:creationId xmlns:a16="http://schemas.microsoft.com/office/drawing/2014/main" id="{13492C1A-C7C2-6AB8-3416-005093FADF42}"/>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377600" y="6089644"/>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2372"/>
    </mc:Choice>
    <mc:Fallback xmlns="">
      <p:transition spd="slow" advTm="22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13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535674" y="1873828"/>
            <a:ext cx="3415352" cy="4024200"/>
          </a:xfrm>
          <a:prstGeom prst="rect">
            <a:avLst/>
          </a:prstGeom>
          <a:noFill/>
          <a:ln>
            <a:noFill/>
          </a:ln>
        </p:spPr>
        <p:txBody>
          <a:bodyPr spcFirstLastPara="1" wrap="square" lIns="91425" tIns="45700" rIns="91425" bIns="45700" anchor="t" anchorCtr="0">
            <a:normAutofit fontScale="55000" lnSpcReduction="20000"/>
          </a:bodyPr>
          <a:lstStyle/>
          <a:p>
            <a:pPr marL="228600" lvl="0" indent="0" algn="l" rtl="0">
              <a:lnSpc>
                <a:spcPct val="107916"/>
              </a:lnSpc>
              <a:spcBef>
                <a:spcPts val="0"/>
              </a:spcBef>
              <a:spcAft>
                <a:spcPts val="0"/>
              </a:spcAft>
              <a:buSzPts val="1800"/>
              <a:buNone/>
            </a:pPr>
            <a:r>
              <a:rPr lang="en-US" sz="2000" b="1" dirty="0">
                <a:solidFill>
                  <a:srgbClr val="FFFFFF"/>
                </a:solidFill>
              </a:rPr>
              <a:t>Likely –</a:t>
            </a:r>
          </a:p>
          <a:p>
            <a:pPr marL="228600" lvl="0" indent="0" algn="l" rtl="0">
              <a:lnSpc>
                <a:spcPct val="107916"/>
              </a:lnSpc>
              <a:spcBef>
                <a:spcPts val="0"/>
              </a:spcBef>
              <a:spcAft>
                <a:spcPts val="0"/>
              </a:spcAft>
              <a:buSzPts val="1800"/>
              <a:buNone/>
            </a:pPr>
            <a:r>
              <a:rPr lang="en-US" sz="2000" dirty="0">
                <a:solidFill>
                  <a:srgbClr val="FFFFFF"/>
                </a:solidFill>
              </a:rPr>
              <a:t>These standards address risks that are highly likely and have potential for significant impact to security. These should be addressed first to prevent common vulnerabilities from being exploited.</a:t>
            </a:r>
          </a:p>
          <a:p>
            <a:pPr marL="228600" lvl="0" indent="0" algn="l" rtl="0">
              <a:lnSpc>
                <a:spcPct val="107916"/>
              </a:lnSpc>
              <a:spcBef>
                <a:spcPts val="0"/>
              </a:spcBef>
              <a:spcAft>
                <a:spcPts val="0"/>
              </a:spcAft>
              <a:buSzPts val="1800"/>
              <a:buNone/>
            </a:pPr>
            <a:endParaRPr lang="en-US" sz="2000" b="1" dirty="0">
              <a:solidFill>
                <a:srgbClr val="FFFFFF"/>
              </a:solidFill>
            </a:endParaRPr>
          </a:p>
          <a:p>
            <a:pPr marL="228600" indent="0">
              <a:lnSpc>
                <a:spcPct val="107916"/>
              </a:lnSpc>
              <a:spcBef>
                <a:spcPts val="0"/>
              </a:spcBef>
              <a:buNone/>
            </a:pPr>
            <a:r>
              <a:rPr lang="en-US" sz="2000" b="1" dirty="0">
                <a:solidFill>
                  <a:srgbClr val="FFFFFF"/>
                </a:solidFill>
              </a:rPr>
              <a:t>Priority –</a:t>
            </a:r>
          </a:p>
          <a:p>
            <a:pPr marL="228600" indent="0">
              <a:lnSpc>
                <a:spcPct val="107916"/>
              </a:lnSpc>
              <a:spcBef>
                <a:spcPts val="0"/>
              </a:spcBef>
              <a:buNone/>
            </a:pPr>
            <a:r>
              <a:rPr lang="en-US" sz="2000" dirty="0">
                <a:solidFill>
                  <a:srgbClr val="FFFFFF"/>
                </a:solidFill>
              </a:rPr>
              <a:t>While these are less likely to occur, they still have potential for high impact. That said, they should still be prioritized with those that are likely to mitigate risk. </a:t>
            </a:r>
          </a:p>
          <a:p>
            <a:pPr marL="228600" indent="0">
              <a:lnSpc>
                <a:spcPct val="107916"/>
              </a:lnSpc>
              <a:spcBef>
                <a:spcPts val="0"/>
              </a:spcBef>
              <a:buNone/>
            </a:pPr>
            <a:endParaRPr lang="en-US" sz="2000" b="1" dirty="0">
              <a:solidFill>
                <a:srgbClr val="FFFFFF"/>
              </a:solidFill>
            </a:endParaRPr>
          </a:p>
          <a:p>
            <a:pPr marL="228600" indent="0">
              <a:lnSpc>
                <a:spcPct val="107916"/>
              </a:lnSpc>
              <a:spcBef>
                <a:spcPts val="0"/>
              </a:spcBef>
              <a:buNone/>
            </a:pPr>
            <a:r>
              <a:rPr lang="en-US" sz="2000" b="1" dirty="0">
                <a:solidFill>
                  <a:srgbClr val="FFFFFF"/>
                </a:solidFill>
              </a:rPr>
              <a:t>Low Priority –</a:t>
            </a:r>
          </a:p>
          <a:p>
            <a:pPr marL="228600" indent="0">
              <a:lnSpc>
                <a:spcPct val="107916"/>
              </a:lnSpc>
              <a:spcBef>
                <a:spcPts val="0"/>
              </a:spcBef>
              <a:buNone/>
            </a:pPr>
            <a:r>
              <a:rPr lang="en-US" sz="2000" dirty="0">
                <a:solidFill>
                  <a:srgbClr val="FFFFFF"/>
                </a:solidFill>
              </a:rPr>
              <a:t>These have a lower impact than those classified into likely and priority. While they are still important, it should be addressed only after the others of high priority. </a:t>
            </a:r>
          </a:p>
          <a:p>
            <a:pPr marL="228600" indent="0">
              <a:lnSpc>
                <a:spcPct val="107916"/>
              </a:lnSpc>
              <a:spcBef>
                <a:spcPts val="0"/>
              </a:spcBef>
              <a:buNone/>
            </a:pPr>
            <a:endParaRPr lang="en-US" sz="2000" b="1" dirty="0">
              <a:solidFill>
                <a:srgbClr val="FFFFFF"/>
              </a:solidFill>
            </a:endParaRPr>
          </a:p>
          <a:p>
            <a:pPr marL="228600" indent="0">
              <a:lnSpc>
                <a:spcPct val="107916"/>
              </a:lnSpc>
              <a:spcBef>
                <a:spcPts val="0"/>
              </a:spcBef>
              <a:buNone/>
            </a:pPr>
            <a:r>
              <a:rPr lang="en-US" sz="2000" b="1" dirty="0">
                <a:solidFill>
                  <a:srgbClr val="FFFFFF"/>
                </a:solidFill>
              </a:rPr>
              <a:t>Unlikely  -</a:t>
            </a:r>
          </a:p>
          <a:p>
            <a:pPr marL="228600" indent="0">
              <a:lnSpc>
                <a:spcPct val="107916"/>
              </a:lnSpc>
              <a:spcBef>
                <a:spcPts val="0"/>
              </a:spcBef>
              <a:buNone/>
            </a:pPr>
            <a:r>
              <a:rPr lang="en-US" sz="2000" dirty="0">
                <a:solidFill>
                  <a:srgbClr val="FFFFFF"/>
                </a:solidFill>
              </a:rPr>
              <a:t>Issues with these standards show minimal risk and low impact. Its key to still maintain these for best practice but they are less precedence than the others.</a:t>
            </a:r>
          </a:p>
          <a:p>
            <a:pPr marL="228600" indent="0">
              <a:lnSpc>
                <a:spcPct val="107916"/>
              </a:lnSpc>
              <a:spcBef>
                <a:spcPts val="0"/>
              </a:spcBef>
              <a:buNone/>
            </a:pPr>
            <a:endParaRPr lang="en-US" sz="2000" b="1" dirty="0">
              <a:solidFill>
                <a:srgbClr val="FFFFFF"/>
              </a:solidFill>
            </a:endParaRPr>
          </a:p>
          <a:p>
            <a:pPr marL="228600" lvl="0" indent="0" algn="l" rtl="0">
              <a:lnSpc>
                <a:spcPct val="107916"/>
              </a:lnSpc>
              <a:spcBef>
                <a:spcPts val="0"/>
              </a:spcBef>
              <a:spcAft>
                <a:spcPts val="0"/>
              </a:spcAft>
              <a:buSzPts val="1800"/>
              <a:buNone/>
            </a:pPr>
            <a:endParaRPr sz="2000" b="1" dirty="0"/>
          </a:p>
          <a:p>
            <a:pPr marL="228600" lvl="0" indent="-88900" algn="l" rtl="0">
              <a:lnSpc>
                <a:spcPct val="90000"/>
              </a:lnSpc>
              <a:spcBef>
                <a:spcPts val="1000"/>
              </a:spcBef>
              <a:spcAft>
                <a:spcPts val="0"/>
              </a:spcAft>
              <a:buClr>
                <a:schemeClr val="lt1"/>
              </a:buClr>
              <a:buSzPts val="2200"/>
              <a:buNone/>
            </a:pPr>
            <a:endParaRPr dirty="0"/>
          </a:p>
        </p:txBody>
      </p:sp>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Google Shape;161;p4" descr="Alt text required">
            <a:extLst>
              <a:ext uri="{FF2B5EF4-FFF2-40B4-BE49-F238E27FC236}">
                <a16:creationId xmlns:a16="http://schemas.microsoft.com/office/drawing/2014/main" id="{C72C689D-3635-78AC-3247-514C1F902919}"/>
              </a:ext>
            </a:extLst>
          </p:cNvPr>
          <p:cNvGraphicFramePr/>
          <p:nvPr>
            <p:extLst>
              <p:ext uri="{D42A27DB-BD31-4B8C-83A1-F6EECF244321}">
                <p14:modId xmlns:p14="http://schemas.microsoft.com/office/powerpoint/2010/main" val="2787237956"/>
              </p:ext>
            </p:extLst>
          </p:nvPr>
        </p:nvGraphicFramePr>
        <p:xfrm>
          <a:off x="4184586" y="2057401"/>
          <a:ext cx="5886802" cy="3285459"/>
        </p:xfrm>
        <a:graphic>
          <a:graphicData uri="http://schemas.openxmlformats.org/drawingml/2006/table">
            <a:tbl>
              <a:tblPr firstRow="1" firstCol="1">
                <a:tableStyleId>{2D5ABB26-0587-4C30-8999-92F81FD0307C}</a:tableStyleId>
              </a:tblPr>
              <a:tblGrid>
                <a:gridCol w="2943401">
                  <a:extLst>
                    <a:ext uri="{9D8B030D-6E8A-4147-A177-3AD203B41FA5}">
                      <a16:colId xmlns:a16="http://schemas.microsoft.com/office/drawing/2014/main" val="20000"/>
                    </a:ext>
                  </a:extLst>
                </a:gridCol>
                <a:gridCol w="2943401">
                  <a:extLst>
                    <a:ext uri="{9D8B030D-6E8A-4147-A177-3AD203B41FA5}">
                      <a16:colId xmlns:a16="http://schemas.microsoft.com/office/drawing/2014/main" val="20001"/>
                    </a:ext>
                  </a:extLst>
                </a:gridCol>
              </a:tblGrid>
              <a:tr h="2269114">
                <a:tc>
                  <a:txBody>
                    <a:bodyPr/>
                    <a:lstStyle/>
                    <a:p>
                      <a:pPr marL="0" marR="0" lvl="0" indent="0" algn="ctr" rtl="0">
                        <a:lnSpc>
                          <a:spcPct val="100000"/>
                        </a:lnSpc>
                        <a:spcBef>
                          <a:spcPts val="0"/>
                        </a:spcBef>
                        <a:spcAft>
                          <a:spcPts val="0"/>
                        </a:spcAft>
                        <a:buClr>
                          <a:srgbClr val="000000"/>
                        </a:buClr>
                        <a:buSzPts val="3600"/>
                        <a:buFont typeface="Arial"/>
                        <a:buNone/>
                      </a:pPr>
                      <a:r>
                        <a:rPr lang="en-US" sz="1800" b="1" u="none" strike="noStrike" cap="none" dirty="0">
                          <a:solidFill>
                            <a:srgbClr val="FFD966"/>
                          </a:solidFill>
                        </a:rPr>
                        <a:t>Likely</a:t>
                      </a:r>
                      <a:endParaRPr lang="en-US" sz="1800" b="1"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800" u="none" strike="noStrike" cap="none" dirty="0">
                          <a:solidFill>
                            <a:srgbClr val="FFD966"/>
                          </a:solidFill>
                        </a:rPr>
                        <a:t>STD-002-CPP</a:t>
                      </a:r>
                    </a:p>
                    <a:p>
                      <a:pPr marL="0" marR="0" lvl="0" indent="0" algn="ctr" rtl="0">
                        <a:lnSpc>
                          <a:spcPct val="100000"/>
                        </a:lnSpc>
                        <a:spcBef>
                          <a:spcPts val="0"/>
                        </a:spcBef>
                        <a:spcAft>
                          <a:spcPts val="0"/>
                        </a:spcAft>
                        <a:buClr>
                          <a:srgbClr val="000000"/>
                        </a:buClr>
                        <a:buSzPts val="3600"/>
                        <a:buFont typeface="Arial"/>
                        <a:buNone/>
                      </a:pPr>
                      <a:r>
                        <a:rPr lang="en-US" sz="1800" u="none" strike="noStrike" cap="none" dirty="0">
                          <a:solidFill>
                            <a:srgbClr val="FFD966"/>
                          </a:solidFill>
                        </a:rPr>
                        <a:t>STD-003-CPP</a:t>
                      </a:r>
                    </a:p>
                    <a:p>
                      <a:pPr marL="0" marR="0" lvl="0" indent="0" algn="ctr" rtl="0">
                        <a:lnSpc>
                          <a:spcPct val="100000"/>
                        </a:lnSpc>
                        <a:spcBef>
                          <a:spcPts val="0"/>
                        </a:spcBef>
                        <a:spcAft>
                          <a:spcPts val="0"/>
                        </a:spcAft>
                        <a:buClr>
                          <a:srgbClr val="000000"/>
                        </a:buClr>
                        <a:buSzPts val="3600"/>
                        <a:buFont typeface="Arial"/>
                        <a:buNone/>
                      </a:pPr>
                      <a:r>
                        <a:rPr lang="en-US" sz="1800" u="none" strike="noStrike" cap="none" dirty="0">
                          <a:solidFill>
                            <a:srgbClr val="FFD966"/>
                          </a:solidFill>
                        </a:rPr>
                        <a:t>STD-005-CPP</a:t>
                      </a:r>
                    </a:p>
                    <a:p>
                      <a:pPr marL="0" marR="0" lvl="0" indent="0" algn="ctr" rtl="0">
                        <a:lnSpc>
                          <a:spcPct val="100000"/>
                        </a:lnSpc>
                        <a:spcBef>
                          <a:spcPts val="0"/>
                        </a:spcBef>
                        <a:spcAft>
                          <a:spcPts val="0"/>
                        </a:spcAft>
                        <a:buClr>
                          <a:srgbClr val="000000"/>
                        </a:buClr>
                        <a:buSzPts val="3600"/>
                        <a:buFont typeface="Arial"/>
                        <a:buNone/>
                      </a:pPr>
                      <a:r>
                        <a:rPr lang="en-US" sz="1800" u="none" strike="noStrike" cap="none" dirty="0">
                          <a:solidFill>
                            <a:srgbClr val="FFD966"/>
                          </a:solidFill>
                        </a:rPr>
                        <a:t>STD-009-CPP</a:t>
                      </a:r>
                    </a:p>
                  </a:txBody>
                  <a:tcPr marL="170780" marR="170780" marT="170780" marB="170780">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1800" b="1" u="none" strike="noStrike" cap="none" dirty="0">
                          <a:solidFill>
                            <a:srgbClr val="FFD966"/>
                          </a:solidFill>
                        </a:rPr>
                        <a:t>Priority</a:t>
                      </a:r>
                      <a:endParaRPr lang="en-US" sz="1800" b="1"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800" u="none" strike="noStrike" cap="none" dirty="0">
                          <a:solidFill>
                            <a:srgbClr val="FFD966"/>
                          </a:solidFill>
                        </a:rPr>
                        <a:t>STD-001-CPP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800" b="0" u="none" strike="noStrike" kern="0" cap="none" spc="0" normalizeH="0" baseline="0" noProof="0" dirty="0">
                          <a:ln>
                            <a:noFill/>
                          </a:ln>
                          <a:solidFill>
                            <a:srgbClr val="FFD966"/>
                          </a:solidFill>
                          <a:effectLst/>
                          <a:uLnTx/>
                          <a:uFillTx/>
                          <a:sym typeface="Arial"/>
                        </a:rPr>
                        <a:t>STD-004-CPP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800" b="0" u="none" strike="noStrike" kern="0" cap="none" spc="0" normalizeH="0" baseline="0" noProof="0" dirty="0">
                          <a:ln>
                            <a:noFill/>
                          </a:ln>
                          <a:solidFill>
                            <a:srgbClr val="FFD966"/>
                          </a:solidFill>
                          <a:effectLst/>
                          <a:uLnTx/>
                          <a:uFillTx/>
                          <a:sym typeface="Arial"/>
                        </a:rPr>
                        <a:t>STD-008-CPP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800" b="0" u="none" strike="noStrike" kern="0" cap="none" spc="0" normalizeH="0" baseline="0" noProof="0" dirty="0">
                          <a:ln>
                            <a:noFill/>
                          </a:ln>
                          <a:solidFill>
                            <a:srgbClr val="FFD966"/>
                          </a:solidFill>
                          <a:effectLst/>
                          <a:uLnTx/>
                          <a:uFillTx/>
                          <a:sym typeface="Arial"/>
                        </a:rPr>
                        <a:t>STD-010-CPP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endParaRPr kumimoji="0" lang="en-US" sz="1800" b="0" i="0" u="none" strike="noStrike" kern="0" cap="none" spc="0" normalizeH="0" baseline="0" noProof="0" dirty="0">
                        <a:ln>
                          <a:noFill/>
                        </a:ln>
                        <a:solidFill>
                          <a:srgbClr val="FFD966"/>
                        </a:solidFill>
                        <a:effectLst/>
                        <a:uLnTx/>
                        <a:uFillTx/>
                        <a:latin typeface="Arial"/>
                        <a:cs typeface="Arial"/>
                        <a:sym typeface="Arial"/>
                      </a:endParaRPr>
                    </a:p>
                  </a:txBody>
                  <a:tcPr marL="170780" marR="170780" marT="170780" marB="1707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56082"/>
                    </a:solidFill>
                  </a:tcPr>
                </a:tc>
                <a:extLst>
                  <a:ext uri="{0D108BD9-81ED-4DB2-BD59-A6C34878D82A}">
                    <a16:rowId xmlns:a16="http://schemas.microsoft.com/office/drawing/2014/main" val="10000"/>
                  </a:ext>
                </a:extLst>
              </a:tr>
              <a:tr h="1016345">
                <a:tc>
                  <a:txBody>
                    <a:bodyPr/>
                    <a:lstStyle/>
                    <a:p>
                      <a:pPr marL="0" marR="0" lvl="0" indent="0" algn="ctr" rtl="0">
                        <a:lnSpc>
                          <a:spcPct val="100000"/>
                        </a:lnSpc>
                        <a:spcBef>
                          <a:spcPts val="0"/>
                        </a:spcBef>
                        <a:spcAft>
                          <a:spcPts val="0"/>
                        </a:spcAft>
                        <a:buClr>
                          <a:srgbClr val="000000"/>
                        </a:buClr>
                        <a:buSzPts val="3600"/>
                        <a:buFont typeface="Arial"/>
                        <a:buNone/>
                      </a:pPr>
                      <a:r>
                        <a:rPr lang="en-US" sz="1800" b="1" u="none" strike="noStrike" cap="none" dirty="0">
                          <a:solidFill>
                            <a:srgbClr val="FFD966"/>
                          </a:solidFill>
                        </a:rPr>
                        <a:t>Low priority</a:t>
                      </a:r>
                      <a:endParaRPr lang="en-US" sz="1800" b="1"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800" u="none" strike="noStrike" cap="none" dirty="0">
                          <a:solidFill>
                            <a:srgbClr val="FFD966"/>
                          </a:solidFill>
                        </a:rPr>
                        <a:t>STD-007-CPP</a:t>
                      </a:r>
                      <a:endParaRPr lang="en-US" sz="1800" u="none" strike="noStrike" cap="none" dirty="0"/>
                    </a:p>
                  </a:txBody>
                  <a:tcPr marL="170780" marR="170780" marT="170780" marB="170780">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rgbClr val="156082"/>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1800" b="1" u="none" strike="noStrike" cap="none" dirty="0">
                          <a:solidFill>
                            <a:srgbClr val="FFD966"/>
                          </a:solidFill>
                        </a:rPr>
                        <a:t>Unlikely</a:t>
                      </a:r>
                      <a:endParaRPr lang="en-US" sz="1800" b="1"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800" u="none" strike="noStrike" cap="none" dirty="0">
                          <a:solidFill>
                            <a:srgbClr val="FFD966"/>
                          </a:solidFill>
                        </a:rPr>
                        <a:t>STD-006-CPP</a:t>
                      </a:r>
                      <a:endParaRPr lang="en-US" sz="1800" u="none" strike="noStrike" cap="none" dirty="0"/>
                    </a:p>
                  </a:txBody>
                  <a:tcPr marL="170780" marR="170780" marT="170780" marB="170780">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rgbClr val="156082"/>
                    </a:solidFill>
                  </a:tcPr>
                </a:tc>
                <a:extLst>
                  <a:ext uri="{0D108BD9-81ED-4DB2-BD59-A6C34878D82A}">
                    <a16:rowId xmlns:a16="http://schemas.microsoft.com/office/drawing/2014/main" val="10001"/>
                  </a:ext>
                </a:extLst>
              </a:tr>
            </a:tbl>
          </a:graphicData>
        </a:graphic>
      </p:graphicFrame>
      <p:pic>
        <p:nvPicPr>
          <p:cNvPr id="6" name="Recorded Sound">
            <a:hlinkClick r:id="" action="ppaction://media"/>
            <a:extLst>
              <a:ext uri="{FF2B5EF4-FFF2-40B4-BE49-F238E27FC236}">
                <a16:creationId xmlns:a16="http://schemas.microsoft.com/office/drawing/2014/main" id="{111FFC10-B847-1914-F165-FC72E4026A1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30874" y="6084147"/>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3062"/>
    </mc:Choice>
    <mc:Fallback>
      <p:transition spd="slow" advTm="730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06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698500" y="2783673"/>
            <a:ext cx="36449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32" name="Rectangle 31">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0"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aphicFrame>
        <p:nvGraphicFramePr>
          <p:cNvPr id="33" name="Google Shape;168;p5">
            <a:extLst>
              <a:ext uri="{FF2B5EF4-FFF2-40B4-BE49-F238E27FC236}">
                <a16:creationId xmlns:a16="http://schemas.microsoft.com/office/drawing/2014/main" id="{D70BDC94-BCEF-2B06-38E1-C327F7CBC02A}"/>
              </a:ext>
            </a:extLst>
          </p:cNvPr>
          <p:cNvGraphicFramePr/>
          <p:nvPr>
            <p:extLst>
              <p:ext uri="{D42A27DB-BD31-4B8C-83A1-F6EECF244321}">
                <p14:modId xmlns:p14="http://schemas.microsoft.com/office/powerpoint/2010/main" val="1484211752"/>
              </p:ext>
            </p:extLst>
          </p:nvPr>
        </p:nvGraphicFramePr>
        <p:xfrm>
          <a:off x="4921319" y="238899"/>
          <a:ext cx="5944478" cy="617940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4" name="Recorded Sound">
            <a:hlinkClick r:id="" action="ppaction://media"/>
            <a:extLst>
              <a:ext uri="{FF2B5EF4-FFF2-40B4-BE49-F238E27FC236}">
                <a16:creationId xmlns:a16="http://schemas.microsoft.com/office/drawing/2014/main" id="{35596914-1285-FD2E-8CBD-1608C782D6DA}"/>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221325" y="6113501"/>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240"/>
    </mc:Choice>
    <mc:Fallback xmlns="">
      <p:transition spd="slow" advTm="3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64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12" name="Title 1">
            <a:extLst>
              <a:ext uri="{FF2B5EF4-FFF2-40B4-BE49-F238E27FC236}">
                <a16:creationId xmlns:a16="http://schemas.microsoft.com/office/drawing/2014/main" id="{64B21807-80B5-6FB6-F3C6-002C8E349E62}"/>
              </a:ext>
            </a:extLst>
          </p:cNvPr>
          <p:cNvSpPr>
            <a:spLocks noGrp="1"/>
          </p:cNvSpPr>
          <p:nvPr/>
        </p:nvSpPr>
        <p:spPr>
          <a:xfrm>
            <a:off x="1011881" y="1076598"/>
            <a:ext cx="9899960" cy="15544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dirty="0">
                <a:solidFill>
                  <a:schemeClr val="bg1"/>
                </a:solidFill>
              </a:rPr>
              <a:t>Coding Standards</a:t>
            </a:r>
            <a:endParaRPr lang="en-US" sz="4800" dirty="0">
              <a:solidFill>
                <a:schemeClr val="bg1"/>
              </a:solidFill>
              <a:cs typeface="Arial"/>
            </a:endParaRPr>
          </a:p>
        </p:txBody>
      </p:sp>
      <p:sp>
        <p:nvSpPr>
          <p:cNvPr id="13" name="Rectangle 12">
            <a:extLst>
              <a:ext uri="{FF2B5EF4-FFF2-40B4-BE49-F238E27FC236}">
                <a16:creationId xmlns:a16="http://schemas.microsoft.com/office/drawing/2014/main" id="{42C1BF7A-87E8-8B5B-49A2-0F21C1196BBA}"/>
              </a:ext>
            </a:extLst>
          </p:cNvPr>
          <p:cNvSpPr/>
          <p:nvPr/>
        </p:nvSpPr>
        <p:spPr>
          <a:xfrm>
            <a:off x="152400" y="1555750"/>
            <a:ext cx="171450" cy="590550"/>
          </a:xfrm>
          <a:prstGeom prst="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006DC59D-1568-20DC-9DBB-EB6185486702}"/>
              </a:ext>
            </a:extLst>
          </p:cNvPr>
          <p:cNvSpPr/>
          <p:nvPr/>
        </p:nvSpPr>
        <p:spPr>
          <a:xfrm>
            <a:off x="410691" y="1555750"/>
            <a:ext cx="171450" cy="590550"/>
          </a:xfrm>
          <a:prstGeom prst="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01874973-625F-F13B-56DA-ABC99557A2CB}"/>
              </a:ext>
            </a:extLst>
          </p:cNvPr>
          <p:cNvSpPr/>
          <p:nvPr/>
        </p:nvSpPr>
        <p:spPr>
          <a:xfrm>
            <a:off x="679449" y="1555750"/>
            <a:ext cx="171450" cy="590550"/>
          </a:xfrm>
          <a:prstGeom prst="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E702516-1182-2DE9-2049-A74245B1895B}"/>
              </a:ext>
            </a:extLst>
          </p:cNvPr>
          <p:cNvSpPr/>
          <p:nvPr/>
        </p:nvSpPr>
        <p:spPr>
          <a:xfrm flipV="1">
            <a:off x="1186816" y="5789613"/>
            <a:ext cx="9620250" cy="44450"/>
          </a:xfrm>
          <a:prstGeom prst="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2" name="Table 1">
            <a:extLst>
              <a:ext uri="{FF2B5EF4-FFF2-40B4-BE49-F238E27FC236}">
                <a16:creationId xmlns:a16="http://schemas.microsoft.com/office/drawing/2014/main" id="{034CCA81-1AB4-4613-361C-38F5CB69D3F2}"/>
              </a:ext>
            </a:extLst>
          </p:cNvPr>
          <p:cNvGraphicFramePr>
            <a:graphicFrameLocks noGrp="1"/>
          </p:cNvGraphicFramePr>
          <p:nvPr>
            <p:extLst>
              <p:ext uri="{D42A27DB-BD31-4B8C-83A1-F6EECF244321}">
                <p14:modId xmlns:p14="http://schemas.microsoft.com/office/powerpoint/2010/main" val="3997738961"/>
              </p:ext>
            </p:extLst>
          </p:nvPr>
        </p:nvGraphicFramePr>
        <p:xfrm>
          <a:off x="1082041" y="2386013"/>
          <a:ext cx="9829800" cy="3223260"/>
        </p:xfrm>
        <a:graphic>
          <a:graphicData uri="http://schemas.openxmlformats.org/drawingml/2006/table">
            <a:tbl>
              <a:tblPr/>
              <a:tblGrid>
                <a:gridCol w="1066800">
                  <a:extLst>
                    <a:ext uri="{9D8B030D-6E8A-4147-A177-3AD203B41FA5}">
                      <a16:colId xmlns:a16="http://schemas.microsoft.com/office/drawing/2014/main" val="3200767263"/>
                    </a:ext>
                  </a:extLst>
                </a:gridCol>
                <a:gridCol w="3571875">
                  <a:extLst>
                    <a:ext uri="{9D8B030D-6E8A-4147-A177-3AD203B41FA5}">
                      <a16:colId xmlns:a16="http://schemas.microsoft.com/office/drawing/2014/main" val="3913104503"/>
                    </a:ext>
                  </a:extLst>
                </a:gridCol>
                <a:gridCol w="971550">
                  <a:extLst>
                    <a:ext uri="{9D8B030D-6E8A-4147-A177-3AD203B41FA5}">
                      <a16:colId xmlns:a16="http://schemas.microsoft.com/office/drawing/2014/main" val="3394504573"/>
                    </a:ext>
                  </a:extLst>
                </a:gridCol>
                <a:gridCol w="1152525">
                  <a:extLst>
                    <a:ext uri="{9D8B030D-6E8A-4147-A177-3AD203B41FA5}">
                      <a16:colId xmlns:a16="http://schemas.microsoft.com/office/drawing/2014/main" val="1480501668"/>
                    </a:ext>
                  </a:extLst>
                </a:gridCol>
                <a:gridCol w="1108709">
                  <a:extLst>
                    <a:ext uri="{9D8B030D-6E8A-4147-A177-3AD203B41FA5}">
                      <a16:colId xmlns:a16="http://schemas.microsoft.com/office/drawing/2014/main" val="985084450"/>
                    </a:ext>
                  </a:extLst>
                </a:gridCol>
                <a:gridCol w="952500">
                  <a:extLst>
                    <a:ext uri="{9D8B030D-6E8A-4147-A177-3AD203B41FA5}">
                      <a16:colId xmlns:a16="http://schemas.microsoft.com/office/drawing/2014/main" val="462391606"/>
                    </a:ext>
                  </a:extLst>
                </a:gridCol>
                <a:gridCol w="1005841">
                  <a:extLst>
                    <a:ext uri="{9D8B030D-6E8A-4147-A177-3AD203B41FA5}">
                      <a16:colId xmlns:a16="http://schemas.microsoft.com/office/drawing/2014/main" val="3366753631"/>
                    </a:ext>
                  </a:extLst>
                </a:gridCol>
              </a:tblGrid>
              <a:tr h="304800">
                <a:tc>
                  <a:txBody>
                    <a:bodyPr/>
                    <a:lstStyle/>
                    <a:p>
                      <a:pPr algn="ctr" fontAlgn="base"/>
                      <a:r>
                        <a:rPr lang="en-US" sz="1200" b="1" i="0" dirty="0">
                          <a:solidFill>
                            <a:schemeClr val="bg1"/>
                          </a:solidFill>
                          <a:effectLst/>
                          <a:latin typeface="Aptos" panose="020B0004020202020204" pitchFamily="34" charset="0"/>
                        </a:rPr>
                        <a:t>Rule​</a:t>
                      </a:r>
                      <a:endParaRPr lang="en-US" b="1" i="0" dirty="0">
                        <a:solidFill>
                          <a:schemeClr val="bg1"/>
                        </a:solidFill>
                        <a:effectLst/>
                      </a:endParaRPr>
                    </a:p>
                  </a:txBody>
                  <a:tcPr anchor="b">
                    <a:lnL w="12700" cap="flat" cmpd="sng" algn="ctr">
                      <a:solidFill>
                        <a:srgbClr val="156082"/>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002060"/>
                    </a:solidFill>
                  </a:tcPr>
                </a:tc>
                <a:tc>
                  <a:txBody>
                    <a:bodyPr/>
                    <a:lstStyle/>
                    <a:p>
                      <a:pPr algn="ctr" fontAlgn="base"/>
                      <a:r>
                        <a:rPr lang="en-US" sz="1200" b="1" i="0" dirty="0">
                          <a:solidFill>
                            <a:schemeClr val="bg1"/>
                          </a:solidFill>
                          <a:effectLst/>
                          <a:latin typeface="Aptos" panose="020B0004020202020204" pitchFamily="34" charset="0"/>
                        </a:rPr>
                        <a:t>Name​</a:t>
                      </a:r>
                      <a:endParaRPr lang="en-US" b="1" i="0" dirty="0">
                        <a:solidFill>
                          <a:schemeClr val="bg1"/>
                        </a:solidFill>
                        <a:effectLst/>
                      </a:endParaRPr>
                    </a:p>
                  </a:txBody>
                  <a:tcPr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002060"/>
                    </a:solidFill>
                  </a:tcPr>
                </a:tc>
                <a:tc>
                  <a:txBody>
                    <a:bodyPr/>
                    <a:lstStyle/>
                    <a:p>
                      <a:pPr algn="ctr" fontAlgn="base"/>
                      <a:r>
                        <a:rPr lang="en-US" sz="1200" b="1" i="0" dirty="0">
                          <a:solidFill>
                            <a:schemeClr val="bg1"/>
                          </a:solidFill>
                          <a:effectLst/>
                          <a:latin typeface="Aptos" panose="020B0004020202020204" pitchFamily="34" charset="0"/>
                        </a:rPr>
                        <a:t>Severity​</a:t>
                      </a:r>
                      <a:endParaRPr lang="en-US" b="1" i="0" dirty="0">
                        <a:solidFill>
                          <a:schemeClr val="bg1"/>
                        </a:solidFill>
                        <a:effectLst/>
                      </a:endParaRPr>
                    </a:p>
                  </a:txBody>
                  <a:tcPr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002060"/>
                    </a:solidFill>
                  </a:tcPr>
                </a:tc>
                <a:tc>
                  <a:txBody>
                    <a:bodyPr/>
                    <a:lstStyle/>
                    <a:p>
                      <a:pPr algn="ctr" fontAlgn="base"/>
                      <a:r>
                        <a:rPr lang="en-US" sz="1200" b="1" i="0" dirty="0">
                          <a:solidFill>
                            <a:schemeClr val="bg1"/>
                          </a:solidFill>
                          <a:effectLst/>
                          <a:latin typeface="Aptos" panose="020B0004020202020204" pitchFamily="34" charset="0"/>
                        </a:rPr>
                        <a:t>Likelihood​</a:t>
                      </a:r>
                      <a:endParaRPr lang="en-US" b="1" i="0" dirty="0">
                        <a:solidFill>
                          <a:schemeClr val="bg1"/>
                        </a:solidFill>
                        <a:effectLst/>
                      </a:endParaRPr>
                    </a:p>
                  </a:txBody>
                  <a:tcPr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002060"/>
                    </a:solidFill>
                  </a:tcPr>
                </a:tc>
                <a:tc>
                  <a:txBody>
                    <a:bodyPr/>
                    <a:lstStyle/>
                    <a:p>
                      <a:pPr algn="ctr" fontAlgn="base"/>
                      <a:r>
                        <a:rPr lang="en-US" sz="1200" b="1" i="0" dirty="0">
                          <a:solidFill>
                            <a:schemeClr val="bg1"/>
                          </a:solidFill>
                          <a:effectLst/>
                          <a:latin typeface="Aptos" panose="020B0004020202020204" pitchFamily="34" charset="0"/>
                        </a:rPr>
                        <a:t>Remediation Cost​</a:t>
                      </a:r>
                      <a:endParaRPr lang="en-US" b="1" i="0" dirty="0">
                        <a:solidFill>
                          <a:schemeClr val="bg1"/>
                        </a:solidFill>
                        <a:effectLst/>
                      </a:endParaRPr>
                    </a:p>
                  </a:txBody>
                  <a:tcPr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002060"/>
                    </a:solidFill>
                  </a:tcPr>
                </a:tc>
                <a:tc>
                  <a:txBody>
                    <a:bodyPr/>
                    <a:lstStyle/>
                    <a:p>
                      <a:pPr algn="ctr" fontAlgn="base"/>
                      <a:r>
                        <a:rPr lang="en-US" sz="1200" b="1" i="0" dirty="0">
                          <a:solidFill>
                            <a:schemeClr val="bg1"/>
                          </a:solidFill>
                          <a:effectLst/>
                          <a:latin typeface="Aptos" panose="020B0004020202020204" pitchFamily="34" charset="0"/>
                        </a:rPr>
                        <a:t>Priority​</a:t>
                      </a:r>
                      <a:endParaRPr lang="en-US" b="1" i="0" dirty="0">
                        <a:solidFill>
                          <a:schemeClr val="bg1"/>
                        </a:solidFill>
                        <a:effectLst/>
                      </a:endParaRPr>
                    </a:p>
                  </a:txBody>
                  <a:tcPr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002060"/>
                    </a:solidFill>
                  </a:tcPr>
                </a:tc>
                <a:tc>
                  <a:txBody>
                    <a:bodyPr/>
                    <a:lstStyle/>
                    <a:p>
                      <a:pPr algn="ctr" fontAlgn="base"/>
                      <a:r>
                        <a:rPr lang="en-US" sz="1200" b="1" i="0" dirty="0">
                          <a:solidFill>
                            <a:schemeClr val="bg1"/>
                          </a:solidFill>
                          <a:effectLst/>
                          <a:latin typeface="Aptos" panose="020B0004020202020204" pitchFamily="34" charset="0"/>
                        </a:rPr>
                        <a:t>Level​</a:t>
                      </a:r>
                      <a:endParaRPr lang="en-US" b="1" i="0" dirty="0">
                        <a:solidFill>
                          <a:schemeClr val="bg1"/>
                        </a:solidFill>
                        <a:effectLst/>
                      </a:endParaRPr>
                    </a:p>
                  </a:txBody>
                  <a:tcPr anchor="b">
                    <a:lnL w="12700" cap="flat" cmpd="sng" algn="ctr">
                      <a:solidFill>
                        <a:srgbClr val="FFFFFF"/>
                      </a:solidFill>
                      <a:prstDash val="solid"/>
                      <a:round/>
                      <a:headEnd type="none" w="med" len="med"/>
                      <a:tailEnd type="none" w="med" len="med"/>
                    </a:lnL>
                    <a:lnR w="12700" cap="flat" cmpd="sng" algn="ctr">
                      <a:solidFill>
                        <a:srgbClr val="156082"/>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002060"/>
                    </a:solidFill>
                  </a:tcPr>
                </a:tc>
                <a:extLst>
                  <a:ext uri="{0D108BD9-81ED-4DB2-BD59-A6C34878D82A}">
                    <a16:rowId xmlns:a16="http://schemas.microsoft.com/office/drawing/2014/main" val="1221054257"/>
                  </a:ext>
                </a:extLst>
              </a:tr>
              <a:tr h="266700">
                <a:tc>
                  <a:txBody>
                    <a:bodyPr/>
                    <a:lstStyle/>
                    <a:p>
                      <a:pPr algn="l" fontAlgn="base"/>
                      <a:r>
                        <a:rPr lang="en-US" sz="900" b="1" i="0" dirty="0">
                          <a:solidFill>
                            <a:srgbClr val="000000"/>
                          </a:solidFill>
                          <a:effectLst/>
                          <a:latin typeface="Aptos" panose="020B0004020202020204" pitchFamily="34" charset="0"/>
                        </a:rPr>
                        <a:t>STD-003-CPP​</a:t>
                      </a:r>
                      <a:endParaRPr lang="en-US" b="1" i="0" dirty="0">
                        <a:solidFill>
                          <a:srgbClr val="000000"/>
                        </a:solidFill>
                        <a:effectLst/>
                      </a:endParaRPr>
                    </a:p>
                  </a:txBody>
                  <a:tcPr>
                    <a:lnL w="16983" cap="flat" cmpd="sng" algn="ctr">
                      <a:solidFill>
                        <a:srgbClr val="156082"/>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Guarantee that storage for strings has sufficient space for character data and the null terminator​</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Likely​</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Medium​</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5​</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156082"/>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extLst>
                  <a:ext uri="{0D108BD9-81ED-4DB2-BD59-A6C34878D82A}">
                    <a16:rowId xmlns:a16="http://schemas.microsoft.com/office/drawing/2014/main" val="3892761600"/>
                  </a:ext>
                </a:extLst>
              </a:tr>
              <a:tr h="266700">
                <a:tc>
                  <a:txBody>
                    <a:bodyPr/>
                    <a:lstStyle/>
                    <a:p>
                      <a:pPr algn="l" fontAlgn="base"/>
                      <a:r>
                        <a:rPr lang="en-US" sz="900" b="1" i="0" dirty="0">
                          <a:solidFill>
                            <a:srgbClr val="000000"/>
                          </a:solidFill>
                          <a:effectLst/>
                          <a:latin typeface="Aptos" panose="020B0004020202020204" pitchFamily="34" charset="0"/>
                        </a:rPr>
                        <a:t>STD-004-CPP​</a:t>
                      </a:r>
                      <a:endParaRPr lang="en-US" b="1" i="0" dirty="0">
                        <a:solidFill>
                          <a:srgbClr val="000000"/>
                        </a:solidFill>
                        <a:effectLst/>
                      </a:endParaRPr>
                    </a:p>
                  </a:txBody>
                  <a:tcPr>
                    <a:lnL w="16983" cap="flat" cmpd="sng" algn="ctr">
                      <a:solidFill>
                        <a:srgbClr val="156082"/>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Prevent SQL Injection​</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Likely​</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Medium​</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5​</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156082"/>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056274986"/>
                  </a:ext>
                </a:extLst>
              </a:tr>
              <a:tr h="266700">
                <a:tc>
                  <a:txBody>
                    <a:bodyPr/>
                    <a:lstStyle/>
                    <a:p>
                      <a:pPr algn="l" fontAlgn="base"/>
                      <a:r>
                        <a:rPr lang="en-US" sz="900" b="1" i="0" dirty="0">
                          <a:solidFill>
                            <a:srgbClr val="000000"/>
                          </a:solidFill>
                          <a:effectLst/>
                          <a:latin typeface="Aptos" panose="020B0004020202020204" pitchFamily="34" charset="0"/>
                        </a:rPr>
                        <a:t>STD-005-CPP​</a:t>
                      </a:r>
                      <a:endParaRPr lang="en-US" b="1" i="0" dirty="0">
                        <a:solidFill>
                          <a:srgbClr val="000000"/>
                        </a:solidFill>
                        <a:effectLst/>
                      </a:endParaRPr>
                    </a:p>
                  </a:txBody>
                  <a:tcPr>
                    <a:lnL w="16983" cap="flat" cmpd="sng" algn="ctr">
                      <a:solidFill>
                        <a:srgbClr val="156082"/>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Do not access freed memory​</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Likely​</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Medium​</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5​</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156082"/>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extLst>
                  <a:ext uri="{0D108BD9-81ED-4DB2-BD59-A6C34878D82A}">
                    <a16:rowId xmlns:a16="http://schemas.microsoft.com/office/drawing/2014/main" val="2519795065"/>
                  </a:ext>
                </a:extLst>
              </a:tr>
              <a:tr h="266700">
                <a:tc>
                  <a:txBody>
                    <a:bodyPr/>
                    <a:lstStyle/>
                    <a:p>
                      <a:pPr algn="l" fontAlgn="base"/>
                      <a:r>
                        <a:rPr lang="en-US" sz="900" b="1" i="0" dirty="0">
                          <a:solidFill>
                            <a:srgbClr val="000000"/>
                          </a:solidFill>
                          <a:effectLst/>
                          <a:latin typeface="Aptos" panose="020B0004020202020204" pitchFamily="34" charset="0"/>
                        </a:rPr>
                        <a:t>STD-009-CPP​</a:t>
                      </a:r>
                      <a:endParaRPr lang="en-US" b="1" i="0" dirty="0">
                        <a:solidFill>
                          <a:srgbClr val="000000"/>
                        </a:solidFill>
                        <a:effectLst/>
                      </a:endParaRPr>
                    </a:p>
                  </a:txBody>
                  <a:tcPr>
                    <a:lnL w="16983" cap="flat" cmpd="sng" algn="ctr">
                      <a:solidFill>
                        <a:srgbClr val="156082"/>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Detect and handle standard library errors​</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Likely​</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Medium​</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5​</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156082"/>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931772454"/>
                  </a:ext>
                </a:extLst>
              </a:tr>
              <a:tr h="266700">
                <a:tc>
                  <a:txBody>
                    <a:bodyPr/>
                    <a:lstStyle/>
                    <a:p>
                      <a:pPr algn="l" fontAlgn="base"/>
                      <a:r>
                        <a:rPr lang="en-US" sz="900" b="1" i="0" dirty="0">
                          <a:solidFill>
                            <a:srgbClr val="000000"/>
                          </a:solidFill>
                          <a:effectLst/>
                          <a:latin typeface="Aptos" panose="020B0004020202020204" pitchFamily="34" charset="0"/>
                        </a:rPr>
                        <a:t>STD-002-CPP​</a:t>
                      </a:r>
                      <a:endParaRPr lang="en-US" b="1" i="0" dirty="0">
                        <a:solidFill>
                          <a:srgbClr val="000000"/>
                        </a:solidFill>
                        <a:effectLst/>
                      </a:endParaRPr>
                    </a:p>
                  </a:txBody>
                  <a:tcPr>
                    <a:lnL w="16983" cap="flat" cmpd="sng" algn="ctr">
                      <a:solidFill>
                        <a:srgbClr val="156082"/>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Ensure that operations on signed integers do not result in overflow​</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Likely​</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4​</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156082"/>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extLst>
                  <a:ext uri="{0D108BD9-81ED-4DB2-BD59-A6C34878D82A}">
                    <a16:rowId xmlns:a16="http://schemas.microsoft.com/office/drawing/2014/main" val="3167285313"/>
                  </a:ext>
                </a:extLst>
              </a:tr>
              <a:tr h="266700">
                <a:tc>
                  <a:txBody>
                    <a:bodyPr/>
                    <a:lstStyle/>
                    <a:p>
                      <a:pPr algn="l" fontAlgn="base"/>
                      <a:r>
                        <a:rPr lang="en-US" sz="900" b="1" i="0" dirty="0">
                          <a:solidFill>
                            <a:srgbClr val="000000"/>
                          </a:solidFill>
                          <a:effectLst/>
                          <a:latin typeface="Aptos" panose="020B0004020202020204" pitchFamily="34" charset="0"/>
                        </a:rPr>
                        <a:t>STD-008-CPP​</a:t>
                      </a:r>
                      <a:endParaRPr lang="en-US" b="1" i="0" dirty="0">
                        <a:solidFill>
                          <a:srgbClr val="000000"/>
                        </a:solidFill>
                        <a:effectLst/>
                      </a:endParaRPr>
                    </a:p>
                  </a:txBody>
                  <a:tcPr>
                    <a:lnL w="16983" cap="flat" cmpd="sng" algn="ctr">
                      <a:solidFill>
                        <a:srgbClr val="156082"/>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Properly deallocate dynamically allocated resources​</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Likely​</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Medium​</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tc>
                  <a:txBody>
                    <a:bodyPr/>
                    <a:lstStyle/>
                    <a:p>
                      <a:pPr algn="l" fontAlgn="base"/>
                      <a:r>
                        <a:rPr lang="en-US" sz="900" b="0" i="0" dirty="0">
                          <a:solidFill>
                            <a:srgbClr val="000000"/>
                          </a:solidFill>
                          <a:effectLst/>
                          <a:latin typeface="Aptos" panose="020B0004020202020204" pitchFamily="34" charset="0"/>
                        </a:rPr>
                        <a:t>4​</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156082"/>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620060022"/>
                  </a:ext>
                </a:extLst>
              </a:tr>
              <a:tr h="266700">
                <a:tc>
                  <a:txBody>
                    <a:bodyPr/>
                    <a:lstStyle/>
                    <a:p>
                      <a:pPr algn="l" fontAlgn="base"/>
                      <a:r>
                        <a:rPr lang="en-US" sz="900" b="1" i="0" dirty="0">
                          <a:solidFill>
                            <a:srgbClr val="000000"/>
                          </a:solidFill>
                          <a:effectLst/>
                          <a:latin typeface="Aptos" panose="020B0004020202020204" pitchFamily="34" charset="0"/>
                        </a:rPr>
                        <a:t>STD-001-CPP​</a:t>
                      </a:r>
                      <a:endParaRPr lang="en-US" b="1" i="0" dirty="0">
                        <a:solidFill>
                          <a:srgbClr val="000000"/>
                        </a:solidFill>
                        <a:effectLst/>
                      </a:endParaRPr>
                    </a:p>
                  </a:txBody>
                  <a:tcPr>
                    <a:lnL w="16983" cap="flat" cmpd="sng" algn="ctr">
                      <a:solidFill>
                        <a:srgbClr val="156082"/>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Do not define a C-style Variadic function​</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Probable​</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Medium​</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tc>
                  <a:txBody>
                    <a:bodyPr/>
                    <a:lstStyle/>
                    <a:p>
                      <a:pPr algn="l" fontAlgn="base"/>
                      <a:r>
                        <a:rPr lang="en-US" sz="900" b="0" i="0" dirty="0">
                          <a:solidFill>
                            <a:srgbClr val="000000"/>
                          </a:solidFill>
                          <a:effectLst/>
                          <a:latin typeface="Aptos" panose="020B0004020202020204" pitchFamily="34" charset="0"/>
                        </a:rPr>
                        <a:t>4​</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156082"/>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F2F2F2"/>
                    </a:solidFill>
                  </a:tcPr>
                </a:tc>
                <a:extLst>
                  <a:ext uri="{0D108BD9-81ED-4DB2-BD59-A6C34878D82A}">
                    <a16:rowId xmlns:a16="http://schemas.microsoft.com/office/drawing/2014/main" val="2565447408"/>
                  </a:ext>
                </a:extLst>
              </a:tr>
              <a:tr h="266700">
                <a:tc>
                  <a:txBody>
                    <a:bodyPr/>
                    <a:lstStyle/>
                    <a:p>
                      <a:pPr algn="l" fontAlgn="base"/>
                      <a:r>
                        <a:rPr lang="en-US" sz="900" b="1" i="0" dirty="0">
                          <a:solidFill>
                            <a:srgbClr val="000000"/>
                          </a:solidFill>
                          <a:effectLst/>
                          <a:latin typeface="Aptos" panose="020B0004020202020204" pitchFamily="34" charset="0"/>
                        </a:rPr>
                        <a:t>STD-010-CPP​</a:t>
                      </a:r>
                      <a:endParaRPr lang="en-US" b="1" i="0" dirty="0">
                        <a:solidFill>
                          <a:srgbClr val="000000"/>
                        </a:solidFill>
                        <a:effectLst/>
                      </a:endParaRPr>
                    </a:p>
                  </a:txBody>
                  <a:tcPr>
                    <a:lnL w="16983" cap="flat" cmpd="sng" algn="ctr">
                      <a:solidFill>
                        <a:srgbClr val="156082"/>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Do not call system()​</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Probable​</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Medium​</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4​</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156082"/>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extLst>
                  <a:ext uri="{0D108BD9-81ED-4DB2-BD59-A6C34878D82A}">
                    <a16:rowId xmlns:a16="http://schemas.microsoft.com/office/drawing/2014/main" val="1044011819"/>
                  </a:ext>
                </a:extLst>
              </a:tr>
              <a:tr h="266700">
                <a:tc>
                  <a:txBody>
                    <a:bodyPr/>
                    <a:lstStyle/>
                    <a:p>
                      <a:pPr algn="l" fontAlgn="base"/>
                      <a:r>
                        <a:rPr lang="en-US" sz="900" b="1" i="0" dirty="0">
                          <a:solidFill>
                            <a:srgbClr val="000000"/>
                          </a:solidFill>
                          <a:effectLst/>
                          <a:latin typeface="Aptos" panose="020B0004020202020204" pitchFamily="34" charset="0"/>
                        </a:rPr>
                        <a:t>STD-007-CPP​</a:t>
                      </a:r>
                      <a:endParaRPr lang="en-US" b="1" i="0" dirty="0">
                        <a:solidFill>
                          <a:srgbClr val="000000"/>
                        </a:solidFill>
                        <a:effectLst/>
                      </a:endParaRPr>
                    </a:p>
                  </a:txBody>
                  <a:tcPr>
                    <a:lnL w="16983" cap="flat" cmpd="sng" algn="ctr">
                      <a:solidFill>
                        <a:srgbClr val="156082"/>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95000"/>
                      </a:schemeClr>
                    </a:solidFill>
                  </a:tcPr>
                </a:tc>
                <a:tc>
                  <a:txBody>
                    <a:bodyPr/>
                    <a:lstStyle/>
                    <a:p>
                      <a:pPr algn="l" fontAlgn="base"/>
                      <a:r>
                        <a:rPr lang="en-US" sz="900" b="0" i="0" dirty="0">
                          <a:solidFill>
                            <a:srgbClr val="000000"/>
                          </a:solidFill>
                          <a:effectLst/>
                          <a:latin typeface="Aptos" panose="020B0004020202020204" pitchFamily="34" charset="0"/>
                        </a:rPr>
                        <a:t>Handle all exceptions​</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95000"/>
                      </a:schemeClr>
                    </a:solidFill>
                  </a:tcPr>
                </a:tc>
                <a:tc>
                  <a:txBody>
                    <a:bodyPr/>
                    <a:lstStyle/>
                    <a:p>
                      <a:pPr algn="l" fontAlgn="base"/>
                      <a:r>
                        <a:rPr lang="en-US" sz="900" b="0" i="0" dirty="0">
                          <a:solidFill>
                            <a:srgbClr val="000000"/>
                          </a:solidFill>
                          <a:effectLst/>
                          <a:latin typeface="Aptos" panose="020B0004020202020204" pitchFamily="34" charset="0"/>
                        </a:rPr>
                        <a:t>Low​</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95000"/>
                      </a:schemeClr>
                    </a:solidFill>
                  </a:tcPr>
                </a:tc>
                <a:tc>
                  <a:txBody>
                    <a:bodyPr/>
                    <a:lstStyle/>
                    <a:p>
                      <a:pPr algn="l" fontAlgn="base"/>
                      <a:r>
                        <a:rPr lang="en-US" sz="900" b="0" i="0" dirty="0">
                          <a:solidFill>
                            <a:srgbClr val="000000"/>
                          </a:solidFill>
                          <a:effectLst/>
                          <a:latin typeface="Aptos" panose="020B0004020202020204" pitchFamily="34" charset="0"/>
                        </a:rPr>
                        <a:t>Probable​</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95000"/>
                      </a:schemeClr>
                    </a:solidFill>
                  </a:tcPr>
                </a:tc>
                <a:tc>
                  <a:txBody>
                    <a:bodyPr/>
                    <a:lstStyle/>
                    <a:p>
                      <a:pPr algn="l" fontAlgn="base"/>
                      <a:r>
                        <a:rPr lang="en-US" sz="900" b="0" i="0" dirty="0">
                          <a:solidFill>
                            <a:srgbClr val="000000"/>
                          </a:solidFill>
                          <a:effectLst/>
                          <a:latin typeface="Aptos" panose="020B0004020202020204" pitchFamily="34" charset="0"/>
                        </a:rPr>
                        <a:t>Medium​</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95000"/>
                      </a:schemeClr>
                    </a:solidFill>
                  </a:tcPr>
                </a:tc>
                <a:tc>
                  <a:txBody>
                    <a:bodyPr/>
                    <a:lstStyle/>
                    <a:p>
                      <a:pPr algn="l" fontAlgn="base"/>
                      <a:r>
                        <a:rPr lang="en-US" sz="900" b="0" i="0" dirty="0">
                          <a:solidFill>
                            <a:srgbClr val="000000"/>
                          </a:solidFill>
                          <a:effectLst/>
                          <a:latin typeface="Aptos" panose="020B0004020202020204" pitchFamily="34" charset="0"/>
                        </a:rPr>
                        <a:t>Low​</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95000"/>
                      </a:schemeClr>
                    </a:solidFill>
                  </a:tcPr>
                </a:tc>
                <a:tc>
                  <a:txBody>
                    <a:bodyPr/>
                    <a:lstStyle/>
                    <a:p>
                      <a:pPr algn="l" fontAlgn="base"/>
                      <a:r>
                        <a:rPr lang="en-US" sz="900" b="0" i="0" dirty="0">
                          <a:solidFill>
                            <a:srgbClr val="000000"/>
                          </a:solidFill>
                          <a:effectLst/>
                          <a:latin typeface="Aptos" panose="020B0004020202020204" pitchFamily="34" charset="0"/>
                        </a:rPr>
                        <a:t>3​</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156082"/>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83293328"/>
                  </a:ext>
                </a:extLst>
              </a:tr>
              <a:tr h="266700">
                <a:tc>
                  <a:txBody>
                    <a:bodyPr/>
                    <a:lstStyle/>
                    <a:p>
                      <a:pPr algn="l" fontAlgn="base"/>
                      <a:r>
                        <a:rPr lang="en-US" sz="900" b="1" i="0" dirty="0">
                          <a:solidFill>
                            <a:srgbClr val="000000"/>
                          </a:solidFill>
                          <a:effectLst/>
                          <a:latin typeface="Aptos" panose="020B0004020202020204" pitchFamily="34" charset="0"/>
                        </a:rPr>
                        <a:t>STD-006-CPP​</a:t>
                      </a:r>
                      <a:endParaRPr lang="en-US" b="1" i="0" dirty="0">
                        <a:solidFill>
                          <a:srgbClr val="000000"/>
                        </a:solidFill>
                        <a:effectLst/>
                      </a:endParaRPr>
                    </a:p>
                  </a:txBody>
                  <a:tcPr>
                    <a:lnL w="16983" cap="flat" cmpd="sng" algn="ctr">
                      <a:solidFill>
                        <a:srgbClr val="156082"/>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Use assert() only for debugging purposes​</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Low​</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Unlikely​</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High​</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Medium​</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tc>
                  <a:txBody>
                    <a:bodyPr/>
                    <a:lstStyle/>
                    <a:p>
                      <a:pPr algn="l" fontAlgn="base"/>
                      <a:r>
                        <a:rPr lang="en-US" sz="900" b="0" i="0" dirty="0">
                          <a:solidFill>
                            <a:srgbClr val="000000"/>
                          </a:solidFill>
                          <a:effectLst/>
                          <a:latin typeface="Aptos" panose="020B0004020202020204" pitchFamily="34" charset="0"/>
                        </a:rPr>
                        <a:t>2​</a:t>
                      </a:r>
                      <a:endParaRPr lang="en-US" b="0" i="0" dirty="0">
                        <a:solidFill>
                          <a:srgbClr val="000000"/>
                        </a:solidFill>
                        <a:effectLst/>
                      </a:endParaRPr>
                    </a:p>
                  </a:txBody>
                  <a:tcPr>
                    <a:lnL w="12700" cap="flat" cmpd="sng" algn="ctr">
                      <a:solidFill>
                        <a:srgbClr val="FFFFFF"/>
                      </a:solidFill>
                      <a:prstDash val="solid"/>
                      <a:round/>
                      <a:headEnd type="none" w="med" len="med"/>
                      <a:tailEnd type="none" w="med" len="med"/>
                    </a:lnL>
                    <a:lnR w="12700" cap="flat" cmpd="sng" algn="ctr">
                      <a:solidFill>
                        <a:srgbClr val="156082"/>
                      </a:solidFill>
                      <a:prstDash val="solid"/>
                      <a:round/>
                      <a:headEnd type="none" w="med" len="med"/>
                      <a:tailEnd type="none" w="med" len="med"/>
                    </a:lnR>
                    <a:lnT w="12700" cap="flat" cmpd="sng" algn="ctr">
                      <a:solidFill>
                        <a:srgbClr val="156082"/>
                      </a:solidFill>
                      <a:prstDash val="solid"/>
                      <a:round/>
                      <a:headEnd type="none" w="med" len="med"/>
                      <a:tailEnd type="none" w="med" len="med"/>
                    </a:lnT>
                    <a:lnB w="12700" cap="flat" cmpd="sng" algn="ctr">
                      <a:solidFill>
                        <a:srgbClr val="156082"/>
                      </a:solidFill>
                      <a:prstDash val="solid"/>
                      <a:round/>
                      <a:headEnd type="none" w="med" len="med"/>
                      <a:tailEnd type="none" w="med" len="med"/>
                    </a:lnB>
                    <a:solidFill>
                      <a:srgbClr val="D9D9D9"/>
                    </a:solidFill>
                  </a:tcPr>
                </a:tc>
                <a:extLst>
                  <a:ext uri="{0D108BD9-81ED-4DB2-BD59-A6C34878D82A}">
                    <a16:rowId xmlns:a16="http://schemas.microsoft.com/office/drawing/2014/main" val="3103595289"/>
                  </a:ext>
                </a:extLst>
              </a:tr>
            </a:tbl>
          </a:graphicData>
        </a:graphic>
      </p:graphicFrame>
      <p:sp>
        <p:nvSpPr>
          <p:cNvPr id="3" name="Rectangle 1">
            <a:extLst>
              <a:ext uri="{FF2B5EF4-FFF2-40B4-BE49-F238E27FC236}">
                <a16:creationId xmlns:a16="http://schemas.microsoft.com/office/drawing/2014/main" id="{CD05F8BB-8E36-2A5F-AE62-668BE437E885}"/>
              </a:ext>
            </a:extLst>
          </p:cNvPr>
          <p:cNvSpPr>
            <a:spLocks noChangeArrowheads="1"/>
          </p:cNvSpPr>
          <p:nvPr/>
        </p:nvSpPr>
        <p:spPr bwMode="auto">
          <a:xfrm>
            <a:off x="1181100" y="25765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3">
            <a:extLst>
              <a:ext uri="{FF2B5EF4-FFF2-40B4-BE49-F238E27FC236}">
                <a16:creationId xmlns:a16="http://schemas.microsoft.com/office/drawing/2014/main" id="{7DA1F35B-C8F7-4A5A-9339-7DA4D785B3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 name="Arc 5">
            <a:extLst>
              <a:ext uri="{FF2B5EF4-FFF2-40B4-BE49-F238E27FC236}">
                <a16:creationId xmlns:a16="http://schemas.microsoft.com/office/drawing/2014/main" id="{B2D4AD41-40DA-4A81-92F5-B6E3BA1ED82A}"/>
              </a:ext>
              <a:ext uri="{C183D7F6-B498-43B3-948B-1728B52AA6E4}">
                <adec:decorative xmlns:adec="http://schemas.microsoft.com/office/drawing/2017/decorative" val="1"/>
              </a:ext>
            </a:extLst>
          </p:cNvPr>
          <p:cNvSpPr>
            <a:spLocks noChangeAspect="1"/>
          </p:cNvSpPr>
          <p:nvPr/>
        </p:nvSpPr>
        <p:spPr>
          <a:xfrm rot="20746107">
            <a:off x="4602050" y="892062"/>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pic>
        <p:nvPicPr>
          <p:cNvPr id="38" name="Recorded Sound">
            <a:hlinkClick r:id="" action="ppaction://media"/>
            <a:extLst>
              <a:ext uri="{FF2B5EF4-FFF2-40B4-BE49-F238E27FC236}">
                <a16:creationId xmlns:a16="http://schemas.microsoft.com/office/drawing/2014/main" id="{506C6BE2-7218-2334-C5E3-2041E73BEBF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23850" y="6090179"/>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768"/>
    </mc:Choice>
    <mc:Fallback xmlns="">
      <p:transition spd="slow" advTm="6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5725"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8"/>
                </p:tgtEl>
              </p:cMediaNode>
            </p:audio>
          </p:childTnLst>
        </p:cTn>
      </p:par>
    </p:tnLst>
  </p:timing>
  <p:extLst>
    <p:ext uri="{E180D4A7-C9FB-4DFB-919C-405C955672EB}">
      <p14:showEvtLst xmlns:p14="http://schemas.microsoft.com/office/powerpoint/2010/main">
        <p14:playEvt time="34" objId="10"/>
        <p14:stopEvt time="6768" objId="10"/>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5105400" y="1126323"/>
            <a:ext cx="56642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6" name="TextBox 8">
            <a:extLst>
              <a:ext uri="{FF2B5EF4-FFF2-40B4-BE49-F238E27FC236}">
                <a16:creationId xmlns:a16="http://schemas.microsoft.com/office/drawing/2014/main" id="{53B711B1-2758-86AE-115C-2932CEF551D3}"/>
              </a:ext>
            </a:extLst>
          </p:cNvPr>
          <p:cNvGraphicFramePr/>
          <p:nvPr>
            <p:extLst>
              <p:ext uri="{D42A27DB-BD31-4B8C-83A1-F6EECF244321}">
                <p14:modId xmlns:p14="http://schemas.microsoft.com/office/powerpoint/2010/main" val="2526938729"/>
              </p:ext>
            </p:extLst>
          </p:nvPr>
        </p:nvGraphicFramePr>
        <p:xfrm>
          <a:off x="895350" y="2343151"/>
          <a:ext cx="9874250" cy="383936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14" name="Recorded Sound">
            <a:hlinkClick r:id="" action="ppaction://media"/>
            <a:extLst>
              <a:ext uri="{FF2B5EF4-FFF2-40B4-BE49-F238E27FC236}">
                <a16:creationId xmlns:a16="http://schemas.microsoft.com/office/drawing/2014/main" id="{BC20E7F4-0CB5-E85A-1D89-1F140F861FFF}"/>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285750" y="5980151"/>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89"/>
    </mc:Choice>
    <mc:Fallback>
      <p:transition spd="slow" advTm="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575"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7" name="Title 1">
            <a:extLst>
              <a:ext uri="{FF2B5EF4-FFF2-40B4-BE49-F238E27FC236}">
                <a16:creationId xmlns:a16="http://schemas.microsoft.com/office/drawing/2014/main" id="{549D3867-4C73-B34B-4C6B-EB66C20BEA06}"/>
              </a:ext>
            </a:extLst>
          </p:cNvPr>
          <p:cNvSpPr>
            <a:spLocks noGrp="1"/>
          </p:cNvSpPr>
          <p:nvPr/>
        </p:nvSpPr>
        <p:spPr>
          <a:xfrm>
            <a:off x="5088419" y="575468"/>
            <a:ext cx="613838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kern="1200" dirty="0">
                <a:solidFill>
                  <a:schemeClr val="bg1"/>
                </a:solidFill>
                <a:latin typeface="+mj-lt"/>
                <a:ea typeface="+mj-ea"/>
                <a:cs typeface="+mj-cs"/>
              </a:rPr>
              <a:t>TRIPLE-A POLICIES</a:t>
            </a:r>
          </a:p>
        </p:txBody>
      </p:sp>
      <p:pic>
        <p:nvPicPr>
          <p:cNvPr id="8" name="Graphic 66" descr="Lock">
            <a:extLst>
              <a:ext uri="{FF2B5EF4-FFF2-40B4-BE49-F238E27FC236}">
                <a16:creationId xmlns:a16="http://schemas.microsoft.com/office/drawing/2014/main" id="{BDD3665A-9302-732E-2396-1A0887962C9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07796" y="1538474"/>
            <a:ext cx="3781051" cy="3781051"/>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graphicFrame>
        <p:nvGraphicFramePr>
          <p:cNvPr id="9" name="TextBox 4">
            <a:extLst>
              <a:ext uri="{FF2B5EF4-FFF2-40B4-BE49-F238E27FC236}">
                <a16:creationId xmlns:a16="http://schemas.microsoft.com/office/drawing/2014/main" id="{528041A7-CB77-E2E6-D6C0-3D540647CA8D}"/>
              </a:ext>
            </a:extLst>
          </p:cNvPr>
          <p:cNvGraphicFramePr/>
          <p:nvPr>
            <p:extLst>
              <p:ext uri="{D42A27DB-BD31-4B8C-83A1-F6EECF244321}">
                <p14:modId xmlns:p14="http://schemas.microsoft.com/office/powerpoint/2010/main" val="2243480838"/>
              </p:ext>
            </p:extLst>
          </p:nvPr>
        </p:nvGraphicFramePr>
        <p:xfrm>
          <a:off x="5189780" y="1545430"/>
          <a:ext cx="5393361" cy="4575969"/>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pic>
        <p:nvPicPr>
          <p:cNvPr id="2" name="Recorded Sound">
            <a:hlinkClick r:id="" action="ppaction://media"/>
            <a:extLst>
              <a:ext uri="{FF2B5EF4-FFF2-40B4-BE49-F238E27FC236}">
                <a16:creationId xmlns:a16="http://schemas.microsoft.com/office/drawing/2014/main" id="{E576A763-B422-A3A3-CF6E-9A0CF63FD135}"/>
              </a:ext>
            </a:extLst>
          </p:cNvPr>
          <p:cNvPicPr>
            <a:picLocks noChangeAspect="1"/>
          </p:cNvPicPr>
          <p:nvPr>
            <a:audioFile r:link="rId3"/>
            <p:extLst>
              <p:ext uri="{DAA4B4D4-6D71-4841-9C94-3DE7FCFB9230}">
                <p14:media xmlns:p14="http://schemas.microsoft.com/office/powerpoint/2010/main" r:embed="rId2"/>
              </p:ext>
            </p:extLst>
          </p:nvPr>
        </p:nvPicPr>
        <p:blipFill>
          <a:blip r:embed="rId14"/>
          <a:stretch>
            <a:fillRect/>
          </a:stretch>
        </p:blipFill>
        <p:spPr>
          <a:xfrm>
            <a:off x="365760" y="6121399"/>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1666"/>
    </mc:Choice>
    <mc:Fallback xmlns="">
      <p:transition spd="slow" advTm="41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9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95;g9504e29505_0_0">
            <a:extLst>
              <a:ext uri="{FF2B5EF4-FFF2-40B4-BE49-F238E27FC236}">
                <a16:creationId xmlns:a16="http://schemas.microsoft.com/office/drawing/2014/main" id="{B1BC5575-8BB5-6519-A07C-20E6C3381D4A}"/>
              </a:ext>
            </a:extLst>
          </p:cNvPr>
          <p:cNvSpPr txBox="1">
            <a:spLocks noGrp="1"/>
          </p:cNvSpPr>
          <p:nvPr>
            <p:ph type="title"/>
          </p:nvPr>
        </p:nvSpPr>
        <p:spPr>
          <a:xfrm>
            <a:off x="2007812" y="1831173"/>
            <a:ext cx="23241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sz="2400" dirty="0">
                <a:solidFill>
                  <a:schemeClr val="bg1"/>
                </a:solidFill>
                <a:latin typeface="Cascadia Mono" panose="020B0609020000020004" pitchFamily="49" charset="0"/>
              </a:rPr>
              <a:t>ClearErasesCollection</a:t>
            </a:r>
            <a:endParaRPr sz="2400" dirty="0">
              <a:solidFill>
                <a:schemeClr val="bg1"/>
              </a:solidFill>
            </a:endParaRPr>
          </a:p>
        </p:txBody>
      </p:sp>
      <p:sp>
        <p:nvSpPr>
          <p:cNvPr id="15" name="Google Shape;195;g9504e29505_0_0">
            <a:extLst>
              <a:ext uri="{FF2B5EF4-FFF2-40B4-BE49-F238E27FC236}">
                <a16:creationId xmlns:a16="http://schemas.microsoft.com/office/drawing/2014/main" id="{CA814FE2-310D-91F7-4A00-45DBFF58E301}"/>
              </a:ext>
            </a:extLst>
          </p:cNvPr>
          <p:cNvSpPr txBox="1">
            <a:spLocks/>
          </p:cNvSpPr>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lt1"/>
              </a:buClr>
              <a:buSzPts val="18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dirty="0"/>
              <a:t>Unit Testing</a:t>
            </a:r>
          </a:p>
        </p:txBody>
      </p:sp>
      <p:pic>
        <p:nvPicPr>
          <p:cNvPr id="17" name="Picture 16">
            <a:extLst>
              <a:ext uri="{FF2B5EF4-FFF2-40B4-BE49-F238E27FC236}">
                <a16:creationId xmlns:a16="http://schemas.microsoft.com/office/drawing/2014/main" id="{915527DF-2488-C814-EEB7-02F68341EB14}"/>
              </a:ext>
            </a:extLst>
          </p:cNvPr>
          <p:cNvPicPr>
            <a:picLocks noChangeAspect="1"/>
          </p:cNvPicPr>
          <p:nvPr/>
        </p:nvPicPr>
        <p:blipFill>
          <a:blip r:embed="rId4"/>
          <a:stretch>
            <a:fillRect/>
          </a:stretch>
        </p:blipFill>
        <p:spPr>
          <a:xfrm>
            <a:off x="5222758" y="2155712"/>
            <a:ext cx="4961430" cy="2546575"/>
          </a:xfrm>
          <a:prstGeom prst="rect">
            <a:avLst/>
          </a:prstGeom>
        </p:spPr>
      </p:pic>
      <p:sp>
        <p:nvSpPr>
          <p:cNvPr id="18" name="Google Shape;195;g9504e29505_0_0">
            <a:extLst>
              <a:ext uri="{FF2B5EF4-FFF2-40B4-BE49-F238E27FC236}">
                <a16:creationId xmlns:a16="http://schemas.microsoft.com/office/drawing/2014/main" id="{E10C3E3F-0438-FB14-0D2C-AEF98B10E233}"/>
              </a:ext>
            </a:extLst>
          </p:cNvPr>
          <p:cNvSpPr txBox="1">
            <a:spLocks/>
          </p:cNvSpPr>
          <p:nvPr/>
        </p:nvSpPr>
        <p:spPr>
          <a:xfrm>
            <a:off x="2103984" y="2859872"/>
            <a:ext cx="2607715" cy="1293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lt1"/>
              </a:buClr>
              <a:buSzPts val="18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lang="en-US" sz="1400" dirty="0">
                <a:solidFill>
                  <a:schemeClr val="bg1"/>
                </a:solidFill>
                <a:latin typeface="Cascadia Mono" panose="020B0609020000020004" pitchFamily="49" charset="0"/>
              </a:rPr>
              <a:t>Test to verify ‘clear’ erases the collection.</a:t>
            </a:r>
            <a:endParaRPr lang="en-US" sz="1400" dirty="0">
              <a:solidFill>
                <a:schemeClr val="bg1"/>
              </a:solidFill>
            </a:endParaRPr>
          </a:p>
        </p:txBody>
      </p:sp>
      <p:cxnSp>
        <p:nvCxnSpPr>
          <p:cNvPr id="20" name="Straight Connector 19">
            <a:extLst>
              <a:ext uri="{FF2B5EF4-FFF2-40B4-BE49-F238E27FC236}">
                <a16:creationId xmlns:a16="http://schemas.microsoft.com/office/drawing/2014/main" id="{F5387F9B-CBBD-CD59-A75A-1D311416DB27}"/>
              </a:ext>
            </a:extLst>
          </p:cNvPr>
          <p:cNvCxnSpPr>
            <a:cxnSpLocks/>
          </p:cNvCxnSpPr>
          <p:nvPr/>
        </p:nvCxnSpPr>
        <p:spPr>
          <a:xfrm>
            <a:off x="2007812" y="3003550"/>
            <a:ext cx="2552700" cy="0"/>
          </a:xfrm>
          <a:prstGeom prst="line">
            <a:avLst/>
          </a:prstGeom>
          <a:ln w="19050"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23" name="Picture 22">
            <a:extLst>
              <a:ext uri="{FF2B5EF4-FFF2-40B4-BE49-F238E27FC236}">
                <a16:creationId xmlns:a16="http://schemas.microsoft.com/office/drawing/2014/main" id="{3D5FA403-DD08-C24C-1003-F4D4792E7384}"/>
              </a:ext>
            </a:extLst>
          </p:cNvPr>
          <p:cNvPicPr>
            <a:picLocks noChangeAspect="1"/>
          </p:cNvPicPr>
          <p:nvPr/>
        </p:nvPicPr>
        <p:blipFill>
          <a:blip r:embed="rId5"/>
          <a:stretch>
            <a:fillRect/>
          </a:stretch>
        </p:blipFill>
        <p:spPr>
          <a:xfrm>
            <a:off x="5222759" y="4898997"/>
            <a:ext cx="4899142" cy="340106"/>
          </a:xfrm>
          <a:prstGeom prst="rect">
            <a:avLst/>
          </a:prstGeom>
        </p:spPr>
      </p:pic>
      <p:pic>
        <p:nvPicPr>
          <p:cNvPr id="24" name="Google Shape;190;p8" descr="Green Pace logo">
            <a:extLst>
              <a:ext uri="{FF2B5EF4-FFF2-40B4-BE49-F238E27FC236}">
                <a16:creationId xmlns:a16="http://schemas.microsoft.com/office/drawing/2014/main" id="{D136E8AF-087D-543F-89D3-34EF7390ED36}"/>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6" name="Recorded Sound">
            <a:hlinkClick r:id="" action="ppaction://media"/>
            <a:extLst>
              <a:ext uri="{FF2B5EF4-FFF2-40B4-BE49-F238E27FC236}">
                <a16:creationId xmlns:a16="http://schemas.microsoft.com/office/drawing/2014/main" id="{1FB93D07-5B24-E433-F868-0C14B57AE23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02693" y="6015138"/>
            <a:ext cx="609600" cy="609600"/>
          </a:xfrm>
          <a:prstGeom prst="rect">
            <a:avLst/>
          </a:prstGeom>
        </p:spPr>
      </p:pic>
    </p:spTree>
    <p:extLst>
      <p:ext uri="{BB962C8B-B14F-4D97-AF65-F5344CB8AC3E}">
        <p14:creationId xmlns:p14="http://schemas.microsoft.com/office/powerpoint/2010/main" val="3011386328"/>
      </p:ext>
    </p:extLst>
  </p:cSld>
  <p:clrMapOvr>
    <a:masterClrMapping/>
  </p:clrMapOvr>
  <mc:AlternateContent xmlns:mc="http://schemas.openxmlformats.org/markup-compatibility/2006" xmlns:p14="http://schemas.microsoft.com/office/powerpoint/2010/main">
    <mc:Choice Requires="p14">
      <p:transition spd="slow" p14:dur="2000" advTm="47774"/>
    </mc:Choice>
    <mc:Fallback xmlns="">
      <p:transition spd="slow" advTm="477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774"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95;g9504e29505_0_0">
            <a:extLst>
              <a:ext uri="{FF2B5EF4-FFF2-40B4-BE49-F238E27FC236}">
                <a16:creationId xmlns:a16="http://schemas.microsoft.com/office/drawing/2014/main" id="{B1BC5575-8BB5-6519-A07C-20E6C3381D4A}"/>
              </a:ext>
            </a:extLst>
          </p:cNvPr>
          <p:cNvSpPr txBox="1">
            <a:spLocks noGrp="1"/>
          </p:cNvSpPr>
          <p:nvPr>
            <p:ph type="title"/>
          </p:nvPr>
        </p:nvSpPr>
        <p:spPr>
          <a:xfrm>
            <a:off x="2007812" y="1831173"/>
            <a:ext cx="2551488"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sz="2400" dirty="0">
                <a:solidFill>
                  <a:schemeClr val="bg1"/>
                </a:solidFill>
                <a:latin typeface="Cascadia Mono" panose="020B0609020000020004" pitchFamily="49" charset="0"/>
              </a:rPr>
              <a:t>ReserveLargerThanMaxSize</a:t>
            </a:r>
            <a:endParaRPr sz="2400" dirty="0">
              <a:solidFill>
                <a:schemeClr val="bg1"/>
              </a:solidFill>
            </a:endParaRPr>
          </a:p>
        </p:txBody>
      </p:sp>
      <p:sp>
        <p:nvSpPr>
          <p:cNvPr id="15" name="Google Shape;195;g9504e29505_0_0">
            <a:extLst>
              <a:ext uri="{FF2B5EF4-FFF2-40B4-BE49-F238E27FC236}">
                <a16:creationId xmlns:a16="http://schemas.microsoft.com/office/drawing/2014/main" id="{CA814FE2-310D-91F7-4A00-45DBFF58E301}"/>
              </a:ext>
            </a:extLst>
          </p:cNvPr>
          <p:cNvSpPr txBox="1">
            <a:spLocks/>
          </p:cNvSpPr>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lt1"/>
              </a:buClr>
              <a:buSzPts val="18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dirty="0"/>
              <a:t>Unit Testing</a:t>
            </a:r>
          </a:p>
        </p:txBody>
      </p:sp>
      <p:pic>
        <p:nvPicPr>
          <p:cNvPr id="3" name="Picture 2">
            <a:extLst>
              <a:ext uri="{FF2B5EF4-FFF2-40B4-BE49-F238E27FC236}">
                <a16:creationId xmlns:a16="http://schemas.microsoft.com/office/drawing/2014/main" id="{358B2128-5802-06F8-E790-AE4E77703C05}"/>
              </a:ext>
            </a:extLst>
          </p:cNvPr>
          <p:cNvPicPr>
            <a:picLocks noChangeAspect="1"/>
          </p:cNvPicPr>
          <p:nvPr/>
        </p:nvPicPr>
        <p:blipFill>
          <a:blip r:embed="rId4"/>
          <a:stretch>
            <a:fillRect/>
          </a:stretch>
        </p:blipFill>
        <p:spPr>
          <a:xfrm>
            <a:off x="5065020" y="2176226"/>
            <a:ext cx="6441180" cy="947947"/>
          </a:xfrm>
          <a:prstGeom prst="rect">
            <a:avLst/>
          </a:prstGeom>
        </p:spPr>
      </p:pic>
      <p:pic>
        <p:nvPicPr>
          <p:cNvPr id="5" name="Picture 4">
            <a:extLst>
              <a:ext uri="{FF2B5EF4-FFF2-40B4-BE49-F238E27FC236}">
                <a16:creationId xmlns:a16="http://schemas.microsoft.com/office/drawing/2014/main" id="{AC1C741E-F0B7-4482-5215-4E0AD72C92B1}"/>
              </a:ext>
            </a:extLst>
          </p:cNvPr>
          <p:cNvPicPr>
            <a:picLocks noChangeAspect="1"/>
          </p:cNvPicPr>
          <p:nvPr/>
        </p:nvPicPr>
        <p:blipFill>
          <a:blip r:embed="rId5"/>
          <a:stretch>
            <a:fillRect/>
          </a:stretch>
        </p:blipFill>
        <p:spPr>
          <a:xfrm>
            <a:off x="5065020" y="3256054"/>
            <a:ext cx="4343759" cy="345892"/>
          </a:xfrm>
          <a:prstGeom prst="rect">
            <a:avLst/>
          </a:prstGeom>
        </p:spPr>
      </p:pic>
      <p:cxnSp>
        <p:nvCxnSpPr>
          <p:cNvPr id="6" name="Straight Connector 5">
            <a:extLst>
              <a:ext uri="{FF2B5EF4-FFF2-40B4-BE49-F238E27FC236}">
                <a16:creationId xmlns:a16="http://schemas.microsoft.com/office/drawing/2014/main" id="{D901A215-5F2C-B95B-88A6-5042CC2D1E39}"/>
              </a:ext>
            </a:extLst>
          </p:cNvPr>
          <p:cNvCxnSpPr>
            <a:cxnSpLocks/>
          </p:cNvCxnSpPr>
          <p:nvPr/>
        </p:nvCxnSpPr>
        <p:spPr>
          <a:xfrm>
            <a:off x="2007812" y="3003550"/>
            <a:ext cx="2552700" cy="0"/>
          </a:xfrm>
          <a:prstGeom prst="line">
            <a:avLst/>
          </a:prstGeom>
          <a:ln w="19050"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 name="Google Shape;195;g9504e29505_0_0">
            <a:extLst>
              <a:ext uri="{FF2B5EF4-FFF2-40B4-BE49-F238E27FC236}">
                <a16:creationId xmlns:a16="http://schemas.microsoft.com/office/drawing/2014/main" id="{1F1C430F-29E8-6CAC-0050-D984A85A2BD3}"/>
              </a:ext>
            </a:extLst>
          </p:cNvPr>
          <p:cNvSpPr txBox="1">
            <a:spLocks/>
          </p:cNvSpPr>
          <p:nvPr/>
        </p:nvSpPr>
        <p:spPr>
          <a:xfrm>
            <a:off x="2007812" y="3065117"/>
            <a:ext cx="2824538" cy="176922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lt1"/>
              </a:buClr>
              <a:buSzPts val="18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lang="en-US" sz="1400" dirty="0">
                <a:solidFill>
                  <a:schemeClr val="bg1"/>
                </a:solidFill>
                <a:latin typeface="Cascadia Mono" panose="020B0609020000020004" pitchFamily="49" charset="0"/>
              </a:rPr>
              <a:t>Test to verify the ‘std::legth_error’ exception is thrown when attempting to reserve larger than max size.</a:t>
            </a:r>
            <a:endParaRPr lang="en-US" sz="1400" dirty="0">
              <a:solidFill>
                <a:schemeClr val="bg1"/>
              </a:solidFill>
            </a:endParaRPr>
          </a:p>
        </p:txBody>
      </p:sp>
      <p:pic>
        <p:nvPicPr>
          <p:cNvPr id="9" name="Google Shape;190;p8" descr="Green Pace logo">
            <a:extLst>
              <a:ext uri="{FF2B5EF4-FFF2-40B4-BE49-F238E27FC236}">
                <a16:creationId xmlns:a16="http://schemas.microsoft.com/office/drawing/2014/main" id="{1E2C3CC2-796C-4B91-FD73-EA80480BA030}"/>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1" name="Recorded Sound">
            <a:hlinkClick r:id="" action="ppaction://media"/>
            <a:extLst>
              <a:ext uri="{FF2B5EF4-FFF2-40B4-BE49-F238E27FC236}">
                <a16:creationId xmlns:a16="http://schemas.microsoft.com/office/drawing/2014/main" id="{EE2323A4-9995-5F3D-7341-949E7E7E112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00335" y="5980151"/>
            <a:ext cx="609600" cy="609600"/>
          </a:xfrm>
          <a:prstGeom prst="rect">
            <a:avLst/>
          </a:prstGeom>
        </p:spPr>
      </p:pic>
    </p:spTree>
    <p:extLst>
      <p:ext uri="{BB962C8B-B14F-4D97-AF65-F5344CB8AC3E}">
        <p14:creationId xmlns:p14="http://schemas.microsoft.com/office/powerpoint/2010/main" val="2947034488"/>
      </p:ext>
    </p:extLst>
  </p:cSld>
  <p:clrMapOvr>
    <a:masterClrMapping/>
  </p:clrMapOvr>
  <mc:AlternateContent xmlns:mc="http://schemas.openxmlformats.org/markup-compatibility/2006" xmlns:p14="http://schemas.microsoft.com/office/powerpoint/2010/main">
    <mc:Choice Requires="p14">
      <p:transition spd="slow" p14:dur="2000" advTm="16054"/>
    </mc:Choice>
    <mc:Fallback xmlns="">
      <p:transition spd="slow" advTm="16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054"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purl.org/dc/elements/1.1/"/>
    <ds:schemaRef ds:uri="http://purl.org/dc/dcmitype/"/>
    <ds:schemaRef ds:uri="http://schemas.microsoft.com/office/2006/documentManagement/types"/>
    <ds:schemaRef ds:uri="http://schemas.microsoft.com/office/2006/metadata/properties"/>
    <ds:schemaRef ds:uri="http://schemas.microsoft.com/office/infopath/2007/PartnerControls"/>
    <ds:schemaRef ds:uri="http://purl.org/dc/term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1088</TotalTime>
  <Words>2139</Words>
  <Application>Microsoft Office PowerPoint</Application>
  <PresentationFormat>Widescreen</PresentationFormat>
  <Paragraphs>283</Paragraphs>
  <Slides>17</Slides>
  <Notes>13</Notes>
  <HiddenSlides>0</HiddenSlides>
  <MMClips>16</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Cascadia Mono</vt:lpstr>
      <vt:lpstr>Arial</vt:lpstr>
      <vt:lpstr>Century Gothic</vt:lpstr>
      <vt:lpstr>Calibri</vt:lpstr>
      <vt:lpstr>Lato</vt:lpstr>
      <vt:lpstr>Aptos</vt:lpstr>
      <vt:lpstr>Times New Roman</vt:lpstr>
      <vt:lpstr>Wingdings</vt:lpstr>
      <vt:lpstr>Vapor Trail</vt:lpstr>
      <vt:lpstr>Green Pace</vt:lpstr>
      <vt:lpstr>OVERVIEW: DEFENSE IN DEPTH</vt:lpstr>
      <vt:lpstr>THREATS MATRIX</vt:lpstr>
      <vt:lpstr>10 PRINCIPLES</vt:lpstr>
      <vt:lpstr>PowerPoint Presentation</vt:lpstr>
      <vt:lpstr>ENCRYPTION POLICIES</vt:lpstr>
      <vt:lpstr>PowerPoint Presentation</vt:lpstr>
      <vt:lpstr>ClearErasesCollection</vt:lpstr>
      <vt:lpstr>ReserveLargerThanMaxSize</vt:lpstr>
      <vt:lpstr>ResizeIncreasesCollection</vt:lpstr>
      <vt:lpstr>MaxSizeGreaterThanOrEqualToSize</vt:lpstr>
      <vt:lpstr>PowerPoint Presentation</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Andres Sanchez</dc:creator>
  <cp:lastModifiedBy>Andres Sanchez</cp:lastModifiedBy>
  <cp:revision>262</cp:revision>
  <dcterms:created xsi:type="dcterms:W3CDTF">2020-08-19T17:59:24Z</dcterms:created>
  <dcterms:modified xsi:type="dcterms:W3CDTF">2024-10-21T19:36:56Z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